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charts/chartEx2.xml" ContentType="application/vnd.ms-office.chartex+xml"/>
  <Override PartName="/ppt/charts/style2.xml" ContentType="application/vnd.ms-office.chartstyle+xml"/>
  <Override PartName="/ppt/charts/colors2.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32"/>
  </p:notesMasterIdLst>
  <p:handoutMasterIdLst>
    <p:handoutMasterId r:id="rId33"/>
  </p:handoutMasterIdLst>
  <p:sldIdLst>
    <p:sldId id="257" r:id="rId5"/>
    <p:sldId id="389" r:id="rId6"/>
    <p:sldId id="384" r:id="rId7"/>
    <p:sldId id="317" r:id="rId8"/>
    <p:sldId id="392" r:id="rId9"/>
    <p:sldId id="404" r:id="rId10"/>
    <p:sldId id="407" r:id="rId11"/>
    <p:sldId id="394" r:id="rId12"/>
    <p:sldId id="406" r:id="rId13"/>
    <p:sldId id="408" r:id="rId14"/>
    <p:sldId id="409" r:id="rId15"/>
    <p:sldId id="410" r:id="rId16"/>
    <p:sldId id="400" r:id="rId17"/>
    <p:sldId id="396" r:id="rId18"/>
    <p:sldId id="405" r:id="rId19"/>
    <p:sldId id="397" r:id="rId20"/>
    <p:sldId id="398" r:id="rId21"/>
    <p:sldId id="399" r:id="rId22"/>
    <p:sldId id="411" r:id="rId23"/>
    <p:sldId id="413" r:id="rId24"/>
    <p:sldId id="414" r:id="rId25"/>
    <p:sldId id="412" r:id="rId26"/>
    <p:sldId id="321" r:id="rId27"/>
    <p:sldId id="393" r:id="rId28"/>
    <p:sldId id="279" r:id="rId29"/>
    <p:sldId id="403" r:id="rId30"/>
    <p:sldId id="39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3AE7ED-0655-4057-A6C2-FB3F86893D8F}" v="674" dt="2023-06-11T12:58:24.9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3725" autoAdjust="0"/>
  </p:normalViewPr>
  <p:slideViewPr>
    <p:cSldViewPr snapToGrid="0">
      <p:cViewPr>
        <p:scale>
          <a:sx n="80" d="100"/>
          <a:sy n="80" d="100"/>
        </p:scale>
        <p:origin x="727" y="53"/>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logera McCormick" userId="e0a4c6cb4146cbe1" providerId="LiveId" clId="{713AE7ED-0655-4057-A6C2-FB3F86893D8F}"/>
    <pc:docChg chg="undo custSel addSld delSld modSld sldOrd modMainMaster">
      <pc:chgData name="Calogera McCormick" userId="e0a4c6cb4146cbe1" providerId="LiveId" clId="{713AE7ED-0655-4057-A6C2-FB3F86893D8F}" dt="2023-06-11T13:00:11.842" v="8651" actId="1076"/>
      <pc:docMkLst>
        <pc:docMk/>
      </pc:docMkLst>
      <pc:sldChg chg="addSp delSp modSp mod">
        <pc:chgData name="Calogera McCormick" userId="e0a4c6cb4146cbe1" providerId="LiveId" clId="{713AE7ED-0655-4057-A6C2-FB3F86893D8F}" dt="2023-06-11T10:18:35.719" v="5323" actId="14100"/>
        <pc:sldMkLst>
          <pc:docMk/>
          <pc:sldMk cId="752814286" sldId="257"/>
        </pc:sldMkLst>
        <pc:spChg chg="mod">
          <ac:chgData name="Calogera McCormick" userId="e0a4c6cb4146cbe1" providerId="LiveId" clId="{713AE7ED-0655-4057-A6C2-FB3F86893D8F}" dt="2023-06-02T12:00:13.697" v="226" actId="122"/>
          <ac:spMkLst>
            <pc:docMk/>
            <pc:sldMk cId="752814286" sldId="257"/>
            <ac:spMk id="2" creationId="{286E938C-9D94-4B05-979A-D39FFC457291}"/>
          </ac:spMkLst>
        </pc:spChg>
        <pc:spChg chg="mod">
          <ac:chgData name="Calogera McCormick" userId="e0a4c6cb4146cbe1" providerId="LiveId" clId="{713AE7ED-0655-4057-A6C2-FB3F86893D8F}" dt="2023-06-02T12:00:06.856" v="224" actId="122"/>
          <ac:spMkLst>
            <pc:docMk/>
            <pc:sldMk cId="752814286" sldId="257"/>
            <ac:spMk id="3" creationId="{D9A11267-FC52-4990-8D98-010AFABA5544}"/>
          </ac:spMkLst>
        </pc:spChg>
        <pc:spChg chg="add del mod">
          <ac:chgData name="Calogera McCormick" userId="e0a4c6cb4146cbe1" providerId="LiveId" clId="{713AE7ED-0655-4057-A6C2-FB3F86893D8F}" dt="2023-06-11T10:17:27.988" v="5316" actId="478"/>
          <ac:spMkLst>
            <pc:docMk/>
            <pc:sldMk cId="752814286" sldId="257"/>
            <ac:spMk id="4" creationId="{222F01C4-485F-1A47-DCC9-18BC89F77C52}"/>
          </ac:spMkLst>
        </pc:spChg>
        <pc:spChg chg="add mod">
          <ac:chgData name="Calogera McCormick" userId="e0a4c6cb4146cbe1" providerId="LiveId" clId="{713AE7ED-0655-4057-A6C2-FB3F86893D8F}" dt="2023-06-11T10:18:35.719" v="5323" actId="14100"/>
          <ac:spMkLst>
            <pc:docMk/>
            <pc:sldMk cId="752814286" sldId="257"/>
            <ac:spMk id="5" creationId="{473DEEF3-C83A-1318-4C02-C40890E9D949}"/>
          </ac:spMkLst>
        </pc:spChg>
        <pc:spChg chg="add mod">
          <ac:chgData name="Calogera McCormick" userId="e0a4c6cb4146cbe1" providerId="LiveId" clId="{713AE7ED-0655-4057-A6C2-FB3F86893D8F}" dt="2023-06-11T10:18:28.691" v="5322" actId="14100"/>
          <ac:spMkLst>
            <pc:docMk/>
            <pc:sldMk cId="752814286" sldId="257"/>
            <ac:spMk id="6" creationId="{C0D399B1-F089-C666-1210-4505E0B3BE16}"/>
          </ac:spMkLst>
        </pc:spChg>
        <pc:picChg chg="mod">
          <ac:chgData name="Calogera McCormick" userId="e0a4c6cb4146cbe1" providerId="LiveId" clId="{713AE7ED-0655-4057-A6C2-FB3F86893D8F}" dt="2023-06-11T10:18:01.593" v="5319" actId="1076"/>
          <ac:picMkLst>
            <pc:docMk/>
            <pc:sldMk cId="752814286" sldId="257"/>
            <ac:picMk id="14" creationId="{9A8AD548-922D-4E1D-B19C-5F6E808B8160}"/>
          </ac:picMkLst>
        </pc:picChg>
      </pc:sldChg>
      <pc:sldChg chg="addSp delSp modSp del mod ord">
        <pc:chgData name="Calogera McCormick" userId="e0a4c6cb4146cbe1" providerId="LiveId" clId="{713AE7ED-0655-4057-A6C2-FB3F86893D8F}" dt="2023-06-11T00:56:45.920" v="2902" actId="47"/>
        <pc:sldMkLst>
          <pc:docMk/>
          <pc:sldMk cId="2979876663" sldId="268"/>
        </pc:sldMkLst>
        <pc:spChg chg="add del mod">
          <ac:chgData name="Calogera McCormick" userId="e0a4c6cb4146cbe1" providerId="LiveId" clId="{713AE7ED-0655-4057-A6C2-FB3F86893D8F}" dt="2023-06-11T00:55:32.397" v="2878" actId="21"/>
          <ac:spMkLst>
            <pc:docMk/>
            <pc:sldMk cId="2979876663" sldId="268"/>
            <ac:spMk id="3" creationId="{B1C6A53C-7538-4FF9-BC09-EFC116FE7054}"/>
          </ac:spMkLst>
        </pc:spChg>
        <pc:spChg chg="add del mod">
          <ac:chgData name="Calogera McCormick" userId="e0a4c6cb4146cbe1" providerId="LiveId" clId="{713AE7ED-0655-4057-A6C2-FB3F86893D8F}" dt="2023-06-11T00:55:32.397" v="2878" actId="21"/>
          <ac:spMkLst>
            <pc:docMk/>
            <pc:sldMk cId="2979876663" sldId="268"/>
            <ac:spMk id="4" creationId="{244D4E1C-D834-06CB-134A-C6380F643527}"/>
          </ac:spMkLst>
        </pc:spChg>
        <pc:spChg chg="add del mod">
          <ac:chgData name="Calogera McCormick" userId="e0a4c6cb4146cbe1" providerId="LiveId" clId="{713AE7ED-0655-4057-A6C2-FB3F86893D8F}" dt="2023-06-11T00:55:32.397" v="2878" actId="21"/>
          <ac:spMkLst>
            <pc:docMk/>
            <pc:sldMk cId="2979876663" sldId="268"/>
            <ac:spMk id="5" creationId="{3F846613-3E3D-EE25-81FF-16C495EFBBE7}"/>
          </ac:spMkLst>
        </pc:spChg>
        <pc:spChg chg="add del">
          <ac:chgData name="Calogera McCormick" userId="e0a4c6cb4146cbe1" providerId="LiveId" clId="{713AE7ED-0655-4057-A6C2-FB3F86893D8F}" dt="2023-06-11T00:55:32.397" v="2878" actId="21"/>
          <ac:spMkLst>
            <pc:docMk/>
            <pc:sldMk cId="2979876663" sldId="268"/>
            <ac:spMk id="6" creationId="{ED2A30C0-1BC4-4764-9C0F-5D811CAB8312}"/>
          </ac:spMkLst>
        </pc:spChg>
        <pc:spChg chg="add del mod">
          <ac:chgData name="Calogera McCormick" userId="e0a4c6cb4146cbe1" providerId="LiveId" clId="{713AE7ED-0655-4057-A6C2-FB3F86893D8F}" dt="2023-06-11T00:55:32.397" v="2878" actId="21"/>
          <ac:spMkLst>
            <pc:docMk/>
            <pc:sldMk cId="2979876663" sldId="268"/>
            <ac:spMk id="10" creationId="{55DA4841-769C-D147-00E8-797D52023C38}"/>
          </ac:spMkLst>
        </pc:spChg>
        <pc:spChg chg="add del mod">
          <ac:chgData name="Calogera McCormick" userId="e0a4c6cb4146cbe1" providerId="LiveId" clId="{713AE7ED-0655-4057-A6C2-FB3F86893D8F}" dt="2023-06-08T00:18:21.694" v="912" actId="478"/>
          <ac:spMkLst>
            <pc:docMk/>
            <pc:sldMk cId="2979876663" sldId="268"/>
            <ac:spMk id="11" creationId="{790067E4-72E2-D9A5-4CE8-F4448AAE370A}"/>
          </ac:spMkLst>
        </pc:spChg>
        <pc:spChg chg="add del mod">
          <ac:chgData name="Calogera McCormick" userId="e0a4c6cb4146cbe1" providerId="LiveId" clId="{713AE7ED-0655-4057-A6C2-FB3F86893D8F}" dt="2023-06-11T00:55:32.397" v="2878" actId="21"/>
          <ac:spMkLst>
            <pc:docMk/>
            <pc:sldMk cId="2979876663" sldId="268"/>
            <ac:spMk id="11" creationId="{FFDFBC62-C148-FA9F-AD86-E12508A717EA}"/>
          </ac:spMkLst>
        </pc:spChg>
        <pc:spChg chg="add del mod">
          <ac:chgData name="Calogera McCormick" userId="e0a4c6cb4146cbe1" providerId="LiveId" clId="{713AE7ED-0655-4057-A6C2-FB3F86893D8F}" dt="2023-06-11T00:55:32.397" v="2878" actId="21"/>
          <ac:spMkLst>
            <pc:docMk/>
            <pc:sldMk cId="2979876663" sldId="268"/>
            <ac:spMk id="12" creationId="{0F7D7522-DA16-1652-060B-6768D059B7D9}"/>
          </ac:spMkLst>
        </pc:spChg>
        <pc:spChg chg="add del mod">
          <ac:chgData name="Calogera McCormick" userId="e0a4c6cb4146cbe1" providerId="LiveId" clId="{713AE7ED-0655-4057-A6C2-FB3F86893D8F}" dt="2023-06-08T00:21:10.714" v="985" actId="478"/>
          <ac:spMkLst>
            <pc:docMk/>
            <pc:sldMk cId="2979876663" sldId="268"/>
            <ac:spMk id="12" creationId="{4264F632-16DA-0EFE-E28F-4C5816E3D965}"/>
          </ac:spMkLst>
        </pc:spChg>
        <pc:spChg chg="add del mod">
          <ac:chgData name="Calogera McCormick" userId="e0a4c6cb4146cbe1" providerId="LiveId" clId="{713AE7ED-0655-4057-A6C2-FB3F86893D8F}" dt="2023-06-11T00:55:32.397" v="2878" actId="21"/>
          <ac:spMkLst>
            <pc:docMk/>
            <pc:sldMk cId="2979876663" sldId="268"/>
            <ac:spMk id="13" creationId="{A5478D46-44DD-988B-F1EB-9ED640F2A1DB}"/>
          </ac:spMkLst>
        </pc:spChg>
        <pc:spChg chg="add del mod">
          <ac:chgData name="Calogera McCormick" userId="e0a4c6cb4146cbe1" providerId="LiveId" clId="{713AE7ED-0655-4057-A6C2-FB3F86893D8F}" dt="2023-06-11T00:55:32.397" v="2878" actId="21"/>
          <ac:spMkLst>
            <pc:docMk/>
            <pc:sldMk cId="2979876663" sldId="268"/>
            <ac:spMk id="14" creationId="{842825B2-77A7-1A14-C3A2-04037E5DB82B}"/>
          </ac:spMkLst>
        </pc:spChg>
        <pc:spChg chg="add del mod">
          <ac:chgData name="Calogera McCormick" userId="e0a4c6cb4146cbe1" providerId="LiveId" clId="{713AE7ED-0655-4057-A6C2-FB3F86893D8F}" dt="2023-06-08T00:18:18.066" v="911" actId="478"/>
          <ac:spMkLst>
            <pc:docMk/>
            <pc:sldMk cId="2979876663" sldId="268"/>
            <ac:spMk id="14" creationId="{FB964C3E-DDC2-175D-0CAB-5584E06744A2}"/>
          </ac:spMkLst>
        </pc:spChg>
        <pc:spChg chg="add del mod">
          <ac:chgData name="Calogera McCormick" userId="e0a4c6cb4146cbe1" providerId="LiveId" clId="{713AE7ED-0655-4057-A6C2-FB3F86893D8F}" dt="2023-06-11T00:55:32.397" v="2878" actId="21"/>
          <ac:spMkLst>
            <pc:docMk/>
            <pc:sldMk cId="2979876663" sldId="268"/>
            <ac:spMk id="15" creationId="{84D39D81-9726-4BD7-BDC0-FA0B2AD0D219}"/>
          </ac:spMkLst>
        </pc:spChg>
        <pc:spChg chg="add del mod">
          <ac:chgData name="Calogera McCormick" userId="e0a4c6cb4146cbe1" providerId="LiveId" clId="{713AE7ED-0655-4057-A6C2-FB3F86893D8F}" dt="2023-06-11T00:55:32.397" v="2878" actId="21"/>
          <ac:spMkLst>
            <pc:docMk/>
            <pc:sldMk cId="2979876663" sldId="268"/>
            <ac:spMk id="16" creationId="{40389ADA-9622-794B-8610-069AE1CF6791}"/>
          </ac:spMkLst>
        </pc:spChg>
        <pc:spChg chg="add del mod">
          <ac:chgData name="Calogera McCormick" userId="e0a4c6cb4146cbe1" providerId="LiveId" clId="{713AE7ED-0655-4057-A6C2-FB3F86893D8F}" dt="2023-06-11T00:55:32.397" v="2878" actId="21"/>
          <ac:spMkLst>
            <pc:docMk/>
            <pc:sldMk cId="2979876663" sldId="268"/>
            <ac:spMk id="17" creationId="{E05C870D-910C-EC4B-FF1A-5C216E2D1034}"/>
          </ac:spMkLst>
        </pc:spChg>
        <pc:spChg chg="add del mod">
          <ac:chgData name="Calogera McCormick" userId="e0a4c6cb4146cbe1" providerId="LiveId" clId="{713AE7ED-0655-4057-A6C2-FB3F86893D8F}" dt="2023-06-11T00:55:32.397" v="2878" actId="21"/>
          <ac:spMkLst>
            <pc:docMk/>
            <pc:sldMk cId="2979876663" sldId="268"/>
            <ac:spMk id="19" creationId="{6E6D02AF-A761-A6ED-2210-256C273089F9}"/>
          </ac:spMkLst>
        </pc:spChg>
        <pc:spChg chg="add del mod">
          <ac:chgData name="Calogera McCormick" userId="e0a4c6cb4146cbe1" providerId="LiveId" clId="{713AE7ED-0655-4057-A6C2-FB3F86893D8F}" dt="2023-06-08T00:25:51.934" v="999" actId="478"/>
          <ac:spMkLst>
            <pc:docMk/>
            <pc:sldMk cId="2979876663" sldId="268"/>
            <ac:spMk id="20" creationId="{38DB2ADE-C431-27C6-8573-A7B4EB3D23AA}"/>
          </ac:spMkLst>
        </pc:spChg>
        <pc:spChg chg="add del mod">
          <ac:chgData name="Calogera McCormick" userId="e0a4c6cb4146cbe1" providerId="LiveId" clId="{713AE7ED-0655-4057-A6C2-FB3F86893D8F}" dt="2023-06-11T00:55:32.397" v="2878" actId="21"/>
          <ac:spMkLst>
            <pc:docMk/>
            <pc:sldMk cId="2979876663" sldId="268"/>
            <ac:spMk id="20" creationId="{B8F33B34-5230-010F-467C-F766E3080683}"/>
          </ac:spMkLst>
        </pc:spChg>
        <pc:spChg chg="add del mod">
          <ac:chgData name="Calogera McCormick" userId="e0a4c6cb4146cbe1" providerId="LiveId" clId="{713AE7ED-0655-4057-A6C2-FB3F86893D8F}" dt="2023-06-11T00:55:32.397" v="2878" actId="21"/>
          <ac:spMkLst>
            <pc:docMk/>
            <pc:sldMk cId="2979876663" sldId="268"/>
            <ac:spMk id="21" creationId="{1D6F4888-6A7B-B5F2-2757-BE56905C7ACE}"/>
          </ac:spMkLst>
        </pc:spChg>
        <pc:spChg chg="add del mod">
          <ac:chgData name="Calogera McCormick" userId="e0a4c6cb4146cbe1" providerId="LiveId" clId="{713AE7ED-0655-4057-A6C2-FB3F86893D8F}" dt="2023-06-08T00:46:34.151" v="1009" actId="931"/>
          <ac:spMkLst>
            <pc:docMk/>
            <pc:sldMk cId="2979876663" sldId="268"/>
            <ac:spMk id="22" creationId="{D4D55ED2-8BD2-E191-1106-17FDC1AFE0E9}"/>
          </ac:spMkLst>
        </pc:spChg>
        <pc:spChg chg="add del mod">
          <ac:chgData name="Calogera McCormick" userId="e0a4c6cb4146cbe1" providerId="LiveId" clId="{713AE7ED-0655-4057-A6C2-FB3F86893D8F}" dt="2023-06-11T00:55:32.397" v="2878" actId="21"/>
          <ac:spMkLst>
            <pc:docMk/>
            <pc:sldMk cId="2979876663" sldId="268"/>
            <ac:spMk id="22" creationId="{FBBC33A8-9866-20BC-F640-3DE90A5CCF5C}"/>
          </ac:spMkLst>
        </pc:spChg>
        <pc:spChg chg="add del">
          <ac:chgData name="Calogera McCormick" userId="e0a4c6cb4146cbe1" providerId="LiveId" clId="{713AE7ED-0655-4057-A6C2-FB3F86893D8F}" dt="2023-06-08T00:45:59.928" v="1006" actId="478"/>
          <ac:spMkLst>
            <pc:docMk/>
            <pc:sldMk cId="2979876663" sldId="268"/>
            <ac:spMk id="23" creationId="{B266DA3F-D41E-96EC-7B5E-4660011A7B0A}"/>
          </ac:spMkLst>
        </pc:spChg>
        <pc:spChg chg="add del mod">
          <ac:chgData name="Calogera McCormick" userId="e0a4c6cb4146cbe1" providerId="LiveId" clId="{713AE7ED-0655-4057-A6C2-FB3F86893D8F}" dt="2023-06-11T00:55:32.397" v="2878" actId="21"/>
          <ac:spMkLst>
            <pc:docMk/>
            <pc:sldMk cId="2979876663" sldId="268"/>
            <ac:spMk id="23" creationId="{FA01F57B-AC1E-6E0E-4D4B-26DDC7F7296C}"/>
          </ac:spMkLst>
        </pc:spChg>
        <pc:spChg chg="add del">
          <ac:chgData name="Calogera McCormick" userId="e0a4c6cb4146cbe1" providerId="LiveId" clId="{713AE7ED-0655-4057-A6C2-FB3F86893D8F}" dt="2023-06-08T00:46:09.949" v="1008" actId="478"/>
          <ac:spMkLst>
            <pc:docMk/>
            <pc:sldMk cId="2979876663" sldId="268"/>
            <ac:spMk id="24" creationId="{E1F77352-712D-D31B-33A1-E9DE1CB01273}"/>
          </ac:spMkLst>
        </pc:spChg>
        <pc:spChg chg="add del mod">
          <ac:chgData name="Calogera McCormick" userId="e0a4c6cb4146cbe1" providerId="LiveId" clId="{713AE7ED-0655-4057-A6C2-FB3F86893D8F}" dt="2023-06-11T00:50:08.962" v="2859" actId="478"/>
          <ac:spMkLst>
            <pc:docMk/>
            <pc:sldMk cId="2979876663" sldId="268"/>
            <ac:spMk id="28" creationId="{A93E6B3B-B3D8-27DA-2310-5CF3D49FFD70}"/>
          </ac:spMkLst>
        </pc:spChg>
        <pc:spChg chg="add del mod">
          <ac:chgData name="Calogera McCormick" userId="e0a4c6cb4146cbe1" providerId="LiveId" clId="{713AE7ED-0655-4057-A6C2-FB3F86893D8F}" dt="2023-06-11T00:55:32.397" v="2878" actId="21"/>
          <ac:spMkLst>
            <pc:docMk/>
            <pc:sldMk cId="2979876663" sldId="268"/>
            <ac:spMk id="41" creationId="{91181F6D-A54F-4289-8C36-80ECE3B2C8E2}"/>
          </ac:spMkLst>
        </pc:spChg>
        <pc:spChg chg="add del mod">
          <ac:chgData name="Calogera McCormick" userId="e0a4c6cb4146cbe1" providerId="LiveId" clId="{713AE7ED-0655-4057-A6C2-FB3F86893D8F}" dt="2023-06-11T00:55:32.397" v="2878" actId="21"/>
          <ac:spMkLst>
            <pc:docMk/>
            <pc:sldMk cId="2979876663" sldId="268"/>
            <ac:spMk id="42" creationId="{CCDF84CD-BC27-4182-9FBA-9D4FEED95410}"/>
          </ac:spMkLst>
        </pc:spChg>
        <pc:spChg chg="add del mod">
          <ac:chgData name="Calogera McCormick" userId="e0a4c6cb4146cbe1" providerId="LiveId" clId="{713AE7ED-0655-4057-A6C2-FB3F86893D8F}" dt="2023-06-11T00:55:32.397" v="2878" actId="21"/>
          <ac:spMkLst>
            <pc:docMk/>
            <pc:sldMk cId="2979876663" sldId="268"/>
            <ac:spMk id="43" creationId="{E4387CED-5FBE-4AFF-B64D-975B5574F16F}"/>
          </ac:spMkLst>
        </pc:spChg>
        <pc:spChg chg="add del mod">
          <ac:chgData name="Calogera McCormick" userId="e0a4c6cb4146cbe1" providerId="LiveId" clId="{713AE7ED-0655-4057-A6C2-FB3F86893D8F}" dt="2023-06-11T00:55:32.397" v="2878" actId="21"/>
          <ac:spMkLst>
            <pc:docMk/>
            <pc:sldMk cId="2979876663" sldId="268"/>
            <ac:spMk id="44" creationId="{10E83414-3440-46C7-8C07-7D073B69C422}"/>
          </ac:spMkLst>
        </pc:spChg>
        <pc:spChg chg="add del mod">
          <ac:chgData name="Calogera McCormick" userId="e0a4c6cb4146cbe1" providerId="LiveId" clId="{713AE7ED-0655-4057-A6C2-FB3F86893D8F}" dt="2023-06-11T00:55:32.397" v="2878" actId="21"/>
          <ac:spMkLst>
            <pc:docMk/>
            <pc:sldMk cId="2979876663" sldId="268"/>
            <ac:spMk id="45" creationId="{FE5CD03B-066A-46AF-8FB8-E8A78074ABEF}"/>
          </ac:spMkLst>
        </pc:spChg>
        <pc:spChg chg="add del mod">
          <ac:chgData name="Calogera McCormick" userId="e0a4c6cb4146cbe1" providerId="LiveId" clId="{713AE7ED-0655-4057-A6C2-FB3F86893D8F}" dt="2023-06-11T00:55:32.397" v="2878" actId="21"/>
          <ac:spMkLst>
            <pc:docMk/>
            <pc:sldMk cId="2979876663" sldId="268"/>
            <ac:spMk id="47" creationId="{F4640D91-CB97-4FCC-8FEF-F4B22B844DC4}"/>
          </ac:spMkLst>
        </pc:spChg>
        <pc:graphicFrameChg chg="add del mod">
          <ac:chgData name="Calogera McCormick" userId="e0a4c6cb4146cbe1" providerId="LiveId" clId="{713AE7ED-0655-4057-A6C2-FB3F86893D8F}" dt="2023-06-11T00:54:22.812" v="2875" actId="14100"/>
          <ac:graphicFrameMkLst>
            <pc:docMk/>
            <pc:sldMk cId="2979876663" sldId="268"/>
            <ac:graphicFrameMk id="2" creationId="{CF09B71C-4768-009C-AE06-4AA2BC639237}"/>
          </ac:graphicFrameMkLst>
        </pc:graphicFrameChg>
        <pc:picChg chg="add del mod">
          <ac:chgData name="Calogera McCormick" userId="e0a4c6cb4146cbe1" providerId="LiveId" clId="{713AE7ED-0655-4057-A6C2-FB3F86893D8F}" dt="2023-06-08T00:23:12.399" v="994" actId="478"/>
          <ac:picMkLst>
            <pc:docMk/>
            <pc:sldMk cId="2979876663" sldId="268"/>
            <ac:picMk id="2" creationId="{117BC66A-FA9F-EBB6-B8C3-4F9537EA2161}"/>
          </ac:picMkLst>
        </pc:picChg>
        <pc:picChg chg="add del mod">
          <ac:chgData name="Calogera McCormick" userId="e0a4c6cb4146cbe1" providerId="LiveId" clId="{713AE7ED-0655-4057-A6C2-FB3F86893D8F}" dt="2023-06-08T00:45:51.265" v="1003" actId="478"/>
          <ac:picMkLst>
            <pc:docMk/>
            <pc:sldMk cId="2979876663" sldId="268"/>
            <ac:picMk id="16" creationId="{F662657F-ED5B-923B-E7F3-6398EA2A7FD3}"/>
          </ac:picMkLst>
        </pc:picChg>
        <pc:picChg chg="del mod">
          <ac:chgData name="Calogera McCormick" userId="e0a4c6cb4146cbe1" providerId="LiveId" clId="{713AE7ED-0655-4057-A6C2-FB3F86893D8F}" dt="2023-06-08T00:45:55.366" v="1004" actId="478"/>
          <ac:picMkLst>
            <pc:docMk/>
            <pc:sldMk cId="2979876663" sldId="268"/>
            <ac:picMk id="17" creationId="{05ED5B1E-974F-476C-A3C9-572D3602E95E}"/>
          </ac:picMkLst>
        </pc:picChg>
        <pc:picChg chg="add del mod">
          <ac:chgData name="Calogera McCormick" userId="e0a4c6cb4146cbe1" providerId="LiveId" clId="{713AE7ED-0655-4057-A6C2-FB3F86893D8F}" dt="2023-06-11T00:55:32.397" v="2878" actId="21"/>
          <ac:picMkLst>
            <pc:docMk/>
            <pc:sldMk cId="2979876663" sldId="268"/>
            <ac:picMk id="18" creationId="{18B17E19-EF67-B8A0-479E-DA30B0D65895}"/>
          </ac:picMkLst>
        </pc:picChg>
        <pc:picChg chg="add del mod">
          <ac:chgData name="Calogera McCormick" userId="e0a4c6cb4146cbe1" providerId="LiveId" clId="{713AE7ED-0655-4057-A6C2-FB3F86893D8F}" dt="2023-06-11T00:55:32.397" v="2878" actId="21"/>
          <ac:picMkLst>
            <pc:docMk/>
            <pc:sldMk cId="2979876663" sldId="268"/>
            <ac:picMk id="26" creationId="{93FE2146-993E-51AF-3141-80787CFF07AC}"/>
          </ac:picMkLst>
        </pc:picChg>
        <pc:picChg chg="add del">
          <ac:chgData name="Calogera McCormick" userId="e0a4c6cb4146cbe1" providerId="LiveId" clId="{713AE7ED-0655-4057-A6C2-FB3F86893D8F}" dt="2023-06-08T00:47:14.789" v="1014" actId="478"/>
          <ac:picMkLst>
            <pc:docMk/>
            <pc:sldMk cId="2979876663" sldId="268"/>
            <ac:picMk id="27" creationId="{0D158E11-E2B3-EAC5-BC8D-92C836D3D86F}"/>
          </ac:picMkLst>
        </pc:picChg>
        <pc:picChg chg="add del mod">
          <ac:chgData name="Calogera McCormick" userId="e0a4c6cb4146cbe1" providerId="LiveId" clId="{713AE7ED-0655-4057-A6C2-FB3F86893D8F}" dt="2023-06-11T00:55:32.397" v="2878" actId="21"/>
          <ac:picMkLst>
            <pc:docMk/>
            <pc:sldMk cId="2979876663" sldId="268"/>
            <ac:picMk id="36" creationId="{F3CCCCDF-EA66-4F5E-98F3-A05239CBBAC4}"/>
          </ac:picMkLst>
        </pc:picChg>
        <pc:picChg chg="del mod">
          <ac:chgData name="Calogera McCormick" userId="e0a4c6cb4146cbe1" providerId="LiveId" clId="{713AE7ED-0655-4057-A6C2-FB3F86893D8F}" dt="2023-06-08T00:25:39.420" v="998" actId="478"/>
          <ac:picMkLst>
            <pc:docMk/>
            <pc:sldMk cId="2979876663" sldId="268"/>
            <ac:picMk id="38" creationId="{8A6BB597-41F4-432E-8432-8F39511B2941}"/>
          </ac:picMkLst>
        </pc:picChg>
        <pc:picChg chg="add del mod">
          <ac:chgData name="Calogera McCormick" userId="e0a4c6cb4146cbe1" providerId="LiveId" clId="{713AE7ED-0655-4057-A6C2-FB3F86893D8F}" dt="2023-06-11T00:55:32.397" v="2878" actId="21"/>
          <ac:picMkLst>
            <pc:docMk/>
            <pc:sldMk cId="2979876663" sldId="268"/>
            <ac:picMk id="40" creationId="{76B2FC80-9F3B-46D8-94D9-882D90A858F6}"/>
          </ac:picMkLst>
        </pc:picChg>
        <pc:picChg chg="add del mod">
          <ac:chgData name="Calogera McCormick" userId="e0a4c6cb4146cbe1" providerId="LiveId" clId="{713AE7ED-0655-4057-A6C2-FB3F86893D8F}" dt="2023-06-11T00:55:32.397" v="2878" actId="21"/>
          <ac:picMkLst>
            <pc:docMk/>
            <pc:sldMk cId="2979876663" sldId="268"/>
            <ac:picMk id="1026" creationId="{CE431776-3F06-B255-B85B-C274F2AFF22C}"/>
          </ac:picMkLst>
        </pc:picChg>
      </pc:sldChg>
      <pc:sldChg chg="addSp delSp modSp del mod">
        <pc:chgData name="Calogera McCormick" userId="e0a4c6cb4146cbe1" providerId="LiveId" clId="{713AE7ED-0655-4057-A6C2-FB3F86893D8F}" dt="2023-06-11T11:27:57.447" v="6436" actId="47"/>
        <pc:sldMkLst>
          <pc:docMk/>
          <pc:sldMk cId="3891345585" sldId="270"/>
        </pc:sldMkLst>
        <pc:spChg chg="add mod">
          <ac:chgData name="Calogera McCormick" userId="e0a4c6cb4146cbe1" providerId="LiveId" clId="{713AE7ED-0655-4057-A6C2-FB3F86893D8F}" dt="2023-06-11T10:12:42.732" v="5289"/>
          <ac:spMkLst>
            <pc:docMk/>
            <pc:sldMk cId="3891345585" sldId="270"/>
            <ac:spMk id="2" creationId="{3FE63ECE-D64E-799F-18B0-B3BAC825DC74}"/>
          </ac:spMkLst>
        </pc:spChg>
        <pc:spChg chg="add mod">
          <ac:chgData name="Calogera McCormick" userId="e0a4c6cb4146cbe1" providerId="LiveId" clId="{713AE7ED-0655-4057-A6C2-FB3F86893D8F}" dt="2023-06-11T10:12:42.732" v="5289"/>
          <ac:spMkLst>
            <pc:docMk/>
            <pc:sldMk cId="3891345585" sldId="270"/>
            <ac:spMk id="3" creationId="{EC78E0F0-B1B1-B6DB-D31A-5ECB38F14A3E}"/>
          </ac:spMkLst>
        </pc:spChg>
        <pc:spChg chg="del">
          <ac:chgData name="Calogera McCormick" userId="e0a4c6cb4146cbe1" providerId="LiveId" clId="{713AE7ED-0655-4057-A6C2-FB3F86893D8F}" dt="2023-06-11T10:12:42.012" v="5288" actId="478"/>
          <ac:spMkLst>
            <pc:docMk/>
            <pc:sldMk cId="3891345585" sldId="270"/>
            <ac:spMk id="4" creationId="{0C329F70-04F7-4C70-BCF8-D4371F54EF2F}"/>
          </ac:spMkLst>
        </pc:spChg>
        <pc:spChg chg="del">
          <ac:chgData name="Calogera McCormick" userId="e0a4c6cb4146cbe1" providerId="LiveId" clId="{713AE7ED-0655-4057-A6C2-FB3F86893D8F}" dt="2023-06-11T10:12:42.012" v="5288" actId="478"/>
          <ac:spMkLst>
            <pc:docMk/>
            <pc:sldMk cId="3891345585" sldId="270"/>
            <ac:spMk id="5" creationId="{06A3302E-502D-4151-81C9-5FD6AF9596D6}"/>
          </ac:spMkLst>
        </pc:spChg>
        <pc:spChg chg="del">
          <ac:chgData name="Calogera McCormick" userId="e0a4c6cb4146cbe1" providerId="LiveId" clId="{713AE7ED-0655-4057-A6C2-FB3F86893D8F}" dt="2023-06-11T10:12:42.012" v="5288" actId="478"/>
          <ac:spMkLst>
            <pc:docMk/>
            <pc:sldMk cId="3891345585" sldId="270"/>
            <ac:spMk id="6" creationId="{9ED907F8-C614-4D59-A03F-BF9CD5E35703}"/>
          </ac:spMkLst>
        </pc:spChg>
        <pc:spChg chg="add mod">
          <ac:chgData name="Calogera McCormick" userId="e0a4c6cb4146cbe1" providerId="LiveId" clId="{713AE7ED-0655-4057-A6C2-FB3F86893D8F}" dt="2023-06-11T10:12:42.732" v="5289"/>
          <ac:spMkLst>
            <pc:docMk/>
            <pc:sldMk cId="3891345585" sldId="270"/>
            <ac:spMk id="8" creationId="{C1C2B8F8-DD49-8F8B-AB55-CE13EACBBC2B}"/>
          </ac:spMkLst>
        </pc:spChg>
      </pc:sldChg>
      <pc:sldChg chg="addSp delSp modSp del mod setBg">
        <pc:chgData name="Calogera McCormick" userId="e0a4c6cb4146cbe1" providerId="LiveId" clId="{713AE7ED-0655-4057-A6C2-FB3F86893D8F}" dt="2023-06-11T00:55:13.438" v="2876" actId="47"/>
        <pc:sldMkLst>
          <pc:docMk/>
          <pc:sldMk cId="2624630061" sldId="272"/>
        </pc:sldMkLst>
        <pc:spChg chg="mod">
          <ac:chgData name="Calogera McCormick" userId="e0a4c6cb4146cbe1" providerId="LiveId" clId="{713AE7ED-0655-4057-A6C2-FB3F86893D8F}" dt="2023-06-10T23:50:38.191" v="2822" actId="26606"/>
          <ac:spMkLst>
            <pc:docMk/>
            <pc:sldMk cId="2624630061" sldId="272"/>
            <ac:spMk id="2" creationId="{81FCAF0A-629F-4EC6-B3E6-563ED999F360}"/>
          </ac:spMkLst>
        </pc:spChg>
        <pc:spChg chg="mod">
          <ac:chgData name="Calogera McCormick" userId="e0a4c6cb4146cbe1" providerId="LiveId" clId="{713AE7ED-0655-4057-A6C2-FB3F86893D8F}" dt="2023-06-10T23:50:38.191" v="2822" actId="26606"/>
          <ac:spMkLst>
            <pc:docMk/>
            <pc:sldMk cId="2624630061" sldId="272"/>
            <ac:spMk id="3" creationId="{FAD72D26-24EF-4CBD-9431-A558CB7CA906}"/>
          </ac:spMkLst>
        </pc:spChg>
        <pc:spChg chg="add del mod">
          <ac:chgData name="Calogera McCormick" userId="e0a4c6cb4146cbe1" providerId="LiveId" clId="{713AE7ED-0655-4057-A6C2-FB3F86893D8F}" dt="2023-06-10T22:56:49.499" v="2322" actId="478"/>
          <ac:spMkLst>
            <pc:docMk/>
            <pc:sldMk cId="2624630061" sldId="272"/>
            <ac:spMk id="5" creationId="{9C4D63C3-2037-D163-2B36-745EDB87239C}"/>
          </ac:spMkLst>
        </pc:spChg>
        <pc:spChg chg="mod">
          <ac:chgData name="Calogera McCormick" userId="e0a4c6cb4146cbe1" providerId="LiveId" clId="{713AE7ED-0655-4057-A6C2-FB3F86893D8F}" dt="2023-06-10T23:50:38.191" v="2822" actId="26606"/>
          <ac:spMkLst>
            <pc:docMk/>
            <pc:sldMk cId="2624630061" sldId="272"/>
            <ac:spMk id="6" creationId="{5E5CAC52-3FD1-464A-805A-B8F7AF04574A}"/>
          </ac:spMkLst>
        </pc:spChg>
        <pc:spChg chg="mod">
          <ac:chgData name="Calogera McCormick" userId="e0a4c6cb4146cbe1" providerId="LiveId" clId="{713AE7ED-0655-4057-A6C2-FB3F86893D8F}" dt="2023-06-10T23:50:38.191" v="2822" actId="26606"/>
          <ac:spMkLst>
            <pc:docMk/>
            <pc:sldMk cId="2624630061" sldId="272"/>
            <ac:spMk id="7" creationId="{920A7C57-D6C5-4BA0-AB3C-41D4E3436B0E}"/>
          </ac:spMkLst>
        </pc:spChg>
        <pc:spChg chg="add del">
          <ac:chgData name="Calogera McCormick" userId="e0a4c6cb4146cbe1" providerId="LiveId" clId="{713AE7ED-0655-4057-A6C2-FB3F86893D8F}" dt="2023-06-10T23:50:38.191" v="2822" actId="26606"/>
          <ac:spMkLst>
            <pc:docMk/>
            <pc:sldMk cId="2624630061" sldId="272"/>
            <ac:spMk id="12" creationId="{60B7752B-728D-4CA3-8923-C4F7F77029E3}"/>
          </ac:spMkLst>
        </pc:spChg>
        <pc:spChg chg="add del">
          <ac:chgData name="Calogera McCormick" userId="e0a4c6cb4146cbe1" providerId="LiveId" clId="{713AE7ED-0655-4057-A6C2-FB3F86893D8F}" dt="2023-06-10T23:50:38.191" v="2822" actId="26606"/>
          <ac:spMkLst>
            <pc:docMk/>
            <pc:sldMk cId="2624630061" sldId="272"/>
            <ac:spMk id="14" creationId="{88392DC7-0988-443B-A0D0-E726C7DB622B}"/>
          </ac:spMkLst>
        </pc:spChg>
        <pc:graphicFrameChg chg="mod ord modGraphic">
          <ac:chgData name="Calogera McCormick" userId="e0a4c6cb4146cbe1" providerId="LiveId" clId="{713AE7ED-0655-4057-A6C2-FB3F86893D8F}" dt="2023-06-10T23:50:38.191" v="2822" actId="26606"/>
          <ac:graphicFrameMkLst>
            <pc:docMk/>
            <pc:sldMk cId="2624630061" sldId="272"/>
            <ac:graphicFrameMk id="4" creationId="{93897051-DA8D-4072-A594-51769F8D52F5}"/>
          </ac:graphicFrameMkLst>
        </pc:graphicFrameChg>
      </pc:sldChg>
      <pc:sldChg chg="del">
        <pc:chgData name="Calogera McCormick" userId="e0a4c6cb4146cbe1" providerId="LiveId" clId="{713AE7ED-0655-4057-A6C2-FB3F86893D8F}" dt="2023-06-08T15:47:02.954" v="1625" actId="2696"/>
        <pc:sldMkLst>
          <pc:docMk/>
          <pc:sldMk cId="3740286033" sldId="277"/>
        </pc:sldMkLst>
      </pc:sldChg>
      <pc:sldChg chg="del">
        <pc:chgData name="Calogera McCormick" userId="e0a4c6cb4146cbe1" providerId="LiveId" clId="{713AE7ED-0655-4057-A6C2-FB3F86893D8F}" dt="2023-06-08T15:47:02.954" v="1625" actId="2696"/>
        <pc:sldMkLst>
          <pc:docMk/>
          <pc:sldMk cId="2496947791" sldId="278"/>
        </pc:sldMkLst>
      </pc:sldChg>
      <pc:sldChg chg="addSp delSp modSp mod ord">
        <pc:chgData name="Calogera McCormick" userId="e0a4c6cb4146cbe1" providerId="LiveId" clId="{713AE7ED-0655-4057-A6C2-FB3F86893D8F}" dt="2023-06-11T10:13:41.169" v="5309"/>
        <pc:sldMkLst>
          <pc:docMk/>
          <pc:sldMk cId="395518310" sldId="279"/>
        </pc:sldMkLst>
        <pc:spChg chg="add mod">
          <ac:chgData name="Calogera McCormick" userId="e0a4c6cb4146cbe1" providerId="LiveId" clId="{713AE7ED-0655-4057-A6C2-FB3F86893D8F}" dt="2023-06-11T10:13:41.169" v="5309"/>
          <ac:spMkLst>
            <pc:docMk/>
            <pc:sldMk cId="395518310" sldId="279"/>
            <ac:spMk id="2" creationId="{F0248028-1D8F-F92B-9165-56D8213D8AF3}"/>
          </ac:spMkLst>
        </pc:spChg>
        <pc:spChg chg="add mod">
          <ac:chgData name="Calogera McCormick" userId="e0a4c6cb4146cbe1" providerId="LiveId" clId="{713AE7ED-0655-4057-A6C2-FB3F86893D8F}" dt="2023-06-11T10:13:41.169" v="5309"/>
          <ac:spMkLst>
            <pc:docMk/>
            <pc:sldMk cId="395518310" sldId="279"/>
            <ac:spMk id="3" creationId="{30839D5B-7851-86CB-5666-28866767A337}"/>
          </ac:spMkLst>
        </pc:spChg>
        <pc:spChg chg="add mod">
          <ac:chgData name="Calogera McCormick" userId="e0a4c6cb4146cbe1" providerId="LiveId" clId="{713AE7ED-0655-4057-A6C2-FB3F86893D8F}" dt="2023-06-11T10:13:41.169" v="5309"/>
          <ac:spMkLst>
            <pc:docMk/>
            <pc:sldMk cId="395518310" sldId="279"/>
            <ac:spMk id="4" creationId="{B0CF4B72-D793-626A-0E8F-6D3CDAAF17E9}"/>
          </ac:spMkLst>
        </pc:spChg>
        <pc:spChg chg="mod">
          <ac:chgData name="Calogera McCormick" userId="e0a4c6cb4146cbe1" providerId="LiveId" clId="{713AE7ED-0655-4057-A6C2-FB3F86893D8F}" dt="2023-06-10T22:56:21.508" v="2318" actId="20577"/>
          <ac:spMkLst>
            <pc:docMk/>
            <pc:sldMk cId="395518310" sldId="279"/>
            <ac:spMk id="14" creationId="{C15EE852-24F1-4643-8082-AB45CFF2BA10}"/>
          </ac:spMkLst>
        </pc:spChg>
        <pc:spChg chg="mod">
          <ac:chgData name="Calogera McCormick" userId="e0a4c6cb4146cbe1" providerId="LiveId" clId="{713AE7ED-0655-4057-A6C2-FB3F86893D8F}" dt="2023-06-10T22:53:50.945" v="2075" actId="20577"/>
          <ac:spMkLst>
            <pc:docMk/>
            <pc:sldMk cId="395518310" sldId="279"/>
            <ac:spMk id="15" creationId="{4139825C-53C7-44F4-A064-9795CECD081B}"/>
          </ac:spMkLst>
        </pc:spChg>
        <pc:spChg chg="del">
          <ac:chgData name="Calogera McCormick" userId="e0a4c6cb4146cbe1" providerId="LiveId" clId="{713AE7ED-0655-4057-A6C2-FB3F86893D8F}" dt="2023-06-11T10:13:40.553" v="5308" actId="478"/>
          <ac:spMkLst>
            <pc:docMk/>
            <pc:sldMk cId="395518310" sldId="279"/>
            <ac:spMk id="19" creationId="{386DB667-0553-4FB8-B0E0-776539934AFF}"/>
          </ac:spMkLst>
        </pc:spChg>
        <pc:spChg chg="del">
          <ac:chgData name="Calogera McCormick" userId="e0a4c6cb4146cbe1" providerId="LiveId" clId="{713AE7ED-0655-4057-A6C2-FB3F86893D8F}" dt="2023-06-11T10:13:40.553" v="5308" actId="478"/>
          <ac:spMkLst>
            <pc:docMk/>
            <pc:sldMk cId="395518310" sldId="279"/>
            <ac:spMk id="20" creationId="{C77C6228-C5A8-44DC-ABD7-A22A4475D3DF}"/>
          </ac:spMkLst>
        </pc:spChg>
        <pc:spChg chg="del">
          <ac:chgData name="Calogera McCormick" userId="e0a4c6cb4146cbe1" providerId="LiveId" clId="{713AE7ED-0655-4057-A6C2-FB3F86893D8F}" dt="2023-06-11T10:13:40.553" v="5308" actId="478"/>
          <ac:spMkLst>
            <pc:docMk/>
            <pc:sldMk cId="395518310" sldId="279"/>
            <ac:spMk id="21" creationId="{1C563B34-DD53-4FB1-B8C2-8914E01C6365}"/>
          </ac:spMkLst>
        </pc:spChg>
      </pc:sldChg>
      <pc:sldChg chg="addSp delSp modSp del mod">
        <pc:chgData name="Calogera McCormick" userId="e0a4c6cb4146cbe1" providerId="LiveId" clId="{713AE7ED-0655-4057-A6C2-FB3F86893D8F}" dt="2023-06-11T11:28:13.238" v="6439" actId="47"/>
        <pc:sldMkLst>
          <pc:docMk/>
          <pc:sldMk cId="1420547054" sldId="281"/>
        </pc:sldMkLst>
        <pc:spChg chg="add mod">
          <ac:chgData name="Calogera McCormick" userId="e0a4c6cb4146cbe1" providerId="LiveId" clId="{713AE7ED-0655-4057-A6C2-FB3F86893D8F}" dt="2023-06-11T10:12:54.627" v="5293"/>
          <ac:spMkLst>
            <pc:docMk/>
            <pc:sldMk cId="1420547054" sldId="281"/>
            <ac:spMk id="2" creationId="{811EC45B-6AC3-5F99-7C66-B3D202836206}"/>
          </ac:spMkLst>
        </pc:spChg>
        <pc:spChg chg="add mod">
          <ac:chgData name="Calogera McCormick" userId="e0a4c6cb4146cbe1" providerId="LiveId" clId="{713AE7ED-0655-4057-A6C2-FB3F86893D8F}" dt="2023-06-11T10:12:54.627" v="5293"/>
          <ac:spMkLst>
            <pc:docMk/>
            <pc:sldMk cId="1420547054" sldId="281"/>
            <ac:spMk id="3" creationId="{E6B435DB-7AE4-FB0C-B6A0-247DA5B8DC87}"/>
          </ac:spMkLst>
        </pc:spChg>
        <pc:spChg chg="add mod">
          <ac:chgData name="Calogera McCormick" userId="e0a4c6cb4146cbe1" providerId="LiveId" clId="{713AE7ED-0655-4057-A6C2-FB3F86893D8F}" dt="2023-06-11T10:12:54.627" v="5293"/>
          <ac:spMkLst>
            <pc:docMk/>
            <pc:sldMk cId="1420547054" sldId="281"/>
            <ac:spMk id="4" creationId="{49013F2F-E0F3-783B-8E03-45B3B6BB629E}"/>
          </ac:spMkLst>
        </pc:spChg>
        <pc:spChg chg="del">
          <ac:chgData name="Calogera McCormick" userId="e0a4c6cb4146cbe1" providerId="LiveId" clId="{713AE7ED-0655-4057-A6C2-FB3F86893D8F}" dt="2023-06-11T10:12:53.933" v="5292" actId="478"/>
          <ac:spMkLst>
            <pc:docMk/>
            <pc:sldMk cId="1420547054" sldId="281"/>
            <ac:spMk id="14" creationId="{D236478C-E242-44E0-8357-C72C9B588CA7}"/>
          </ac:spMkLst>
        </pc:spChg>
        <pc:spChg chg="del">
          <ac:chgData name="Calogera McCormick" userId="e0a4c6cb4146cbe1" providerId="LiveId" clId="{713AE7ED-0655-4057-A6C2-FB3F86893D8F}" dt="2023-06-11T10:12:53.933" v="5292" actId="478"/>
          <ac:spMkLst>
            <pc:docMk/>
            <pc:sldMk cId="1420547054" sldId="281"/>
            <ac:spMk id="15" creationId="{65A6DC02-681E-4AF7-AC6E-57CDDB2FBA28}"/>
          </ac:spMkLst>
        </pc:spChg>
        <pc:spChg chg="del">
          <ac:chgData name="Calogera McCormick" userId="e0a4c6cb4146cbe1" providerId="LiveId" clId="{713AE7ED-0655-4057-A6C2-FB3F86893D8F}" dt="2023-06-11T10:12:53.933" v="5292" actId="478"/>
          <ac:spMkLst>
            <pc:docMk/>
            <pc:sldMk cId="1420547054" sldId="281"/>
            <ac:spMk id="16" creationId="{CF0A8666-4477-461C-A79D-E91232EE973E}"/>
          </ac:spMkLst>
        </pc:spChg>
      </pc:sldChg>
      <pc:sldChg chg="addSp delSp modSp mod">
        <pc:chgData name="Calogera McCormick" userId="e0a4c6cb4146cbe1" providerId="LiveId" clId="{713AE7ED-0655-4057-A6C2-FB3F86893D8F}" dt="2023-06-11T10:11:22.969" v="5273" actId="1076"/>
        <pc:sldMkLst>
          <pc:docMk/>
          <pc:sldMk cId="560021826" sldId="317"/>
        </pc:sldMkLst>
        <pc:spChg chg="del">
          <ac:chgData name="Calogera McCormick" userId="e0a4c6cb4146cbe1" providerId="LiveId" clId="{713AE7ED-0655-4057-A6C2-FB3F86893D8F}" dt="2023-06-11T10:11:15.629" v="5271" actId="478"/>
          <ac:spMkLst>
            <pc:docMk/>
            <pc:sldMk cId="560021826" sldId="317"/>
            <ac:spMk id="2" creationId="{2910D835-B454-4270-BB35-86A187307E6F}"/>
          </ac:spMkLst>
        </pc:spChg>
        <pc:spChg chg="del">
          <ac:chgData name="Calogera McCormick" userId="e0a4c6cb4146cbe1" providerId="LiveId" clId="{713AE7ED-0655-4057-A6C2-FB3F86893D8F}" dt="2023-06-11T10:11:15.629" v="5271" actId="478"/>
          <ac:spMkLst>
            <pc:docMk/>
            <pc:sldMk cId="560021826" sldId="317"/>
            <ac:spMk id="3" creationId="{7F7F653B-90B5-4F47-A33F-93DCB2EF68C2}"/>
          </ac:spMkLst>
        </pc:spChg>
        <pc:spChg chg="del">
          <ac:chgData name="Calogera McCormick" userId="e0a4c6cb4146cbe1" providerId="LiveId" clId="{713AE7ED-0655-4057-A6C2-FB3F86893D8F}" dt="2023-06-11T10:11:15.629" v="5271" actId="478"/>
          <ac:spMkLst>
            <pc:docMk/>
            <pc:sldMk cId="560021826" sldId="317"/>
            <ac:spMk id="4" creationId="{E1E7D98D-6710-41D2-B258-E1A1059D29F8}"/>
          </ac:spMkLst>
        </pc:spChg>
        <pc:spChg chg="add mod">
          <ac:chgData name="Calogera McCormick" userId="e0a4c6cb4146cbe1" providerId="LiveId" clId="{713AE7ED-0655-4057-A6C2-FB3F86893D8F}" dt="2023-06-11T10:11:22.969" v="5273" actId="1076"/>
          <ac:spMkLst>
            <pc:docMk/>
            <pc:sldMk cId="560021826" sldId="317"/>
            <ac:spMk id="5" creationId="{6E4B03B0-0907-4791-3D33-AA1A974307B8}"/>
          </ac:spMkLst>
        </pc:spChg>
        <pc:spChg chg="add del mod">
          <ac:chgData name="Calogera McCormick" userId="e0a4c6cb4146cbe1" providerId="LiveId" clId="{713AE7ED-0655-4057-A6C2-FB3F86893D8F}" dt="2023-06-11T00:48:01.144" v="2847" actId="478"/>
          <ac:spMkLst>
            <pc:docMk/>
            <pc:sldMk cId="560021826" sldId="317"/>
            <ac:spMk id="6" creationId="{91AF6E60-4336-0ECF-4A3A-BF8DF799E4BE}"/>
          </ac:spMkLst>
        </pc:spChg>
        <pc:spChg chg="add mod">
          <ac:chgData name="Calogera McCormick" userId="e0a4c6cb4146cbe1" providerId="LiveId" clId="{713AE7ED-0655-4057-A6C2-FB3F86893D8F}" dt="2023-06-11T10:11:22.969" v="5273" actId="1076"/>
          <ac:spMkLst>
            <pc:docMk/>
            <pc:sldMk cId="560021826" sldId="317"/>
            <ac:spMk id="6" creationId="{9A250BC0-B50D-D023-87BA-3AD5BE8D3930}"/>
          </ac:spMkLst>
        </pc:spChg>
        <pc:spChg chg="add mod">
          <ac:chgData name="Calogera McCormick" userId="e0a4c6cb4146cbe1" providerId="LiveId" clId="{713AE7ED-0655-4057-A6C2-FB3F86893D8F}" dt="2023-06-11T10:11:22.969" v="5273" actId="1076"/>
          <ac:spMkLst>
            <pc:docMk/>
            <pc:sldMk cId="560021826" sldId="317"/>
            <ac:spMk id="7" creationId="{58E9B3D1-F7FE-1D66-0B10-31BD0EC8210A}"/>
          </ac:spMkLst>
        </pc:spChg>
        <pc:spChg chg="add del mod">
          <ac:chgData name="Calogera McCormick" userId="e0a4c6cb4146cbe1" providerId="LiveId" clId="{713AE7ED-0655-4057-A6C2-FB3F86893D8F}" dt="2023-06-11T00:48:07.012" v="2849" actId="478"/>
          <ac:spMkLst>
            <pc:docMk/>
            <pc:sldMk cId="560021826" sldId="317"/>
            <ac:spMk id="9" creationId="{19B31C8C-3EA2-C721-42FE-4B3E9636E14E}"/>
          </ac:spMkLst>
        </pc:spChg>
        <pc:spChg chg="add del mod">
          <ac:chgData name="Calogera McCormick" userId="e0a4c6cb4146cbe1" providerId="LiveId" clId="{713AE7ED-0655-4057-A6C2-FB3F86893D8F}" dt="2023-06-11T00:48:37.451" v="2851" actId="478"/>
          <ac:spMkLst>
            <pc:docMk/>
            <pc:sldMk cId="560021826" sldId="317"/>
            <ac:spMk id="11" creationId="{0E4ABA2D-503D-8E45-F1FE-DE02F5021F62}"/>
          </ac:spMkLst>
        </pc:spChg>
        <pc:spChg chg="del mod">
          <ac:chgData name="Calogera McCormick" userId="e0a4c6cb4146cbe1" providerId="LiveId" clId="{713AE7ED-0655-4057-A6C2-FB3F86893D8F}" dt="2023-06-11T00:47:50.040" v="2846" actId="478"/>
          <ac:spMkLst>
            <pc:docMk/>
            <pc:sldMk cId="560021826" sldId="317"/>
            <ac:spMk id="15" creationId="{40F1DF5B-353A-4270-8C10-6A1509441174}"/>
          </ac:spMkLst>
        </pc:spChg>
        <pc:spChg chg="del">
          <ac:chgData name="Calogera McCormick" userId="e0a4c6cb4146cbe1" providerId="LiveId" clId="{713AE7ED-0655-4057-A6C2-FB3F86893D8F}" dt="2023-06-11T00:48:34.429" v="2850" actId="478"/>
          <ac:spMkLst>
            <pc:docMk/>
            <pc:sldMk cId="560021826" sldId="317"/>
            <ac:spMk id="16" creationId="{4BDCF583-1D5D-4235-97C2-39272B80A0B1}"/>
          </ac:spMkLst>
        </pc:spChg>
        <pc:picChg chg="add del">
          <ac:chgData name="Calogera McCormick" userId="e0a4c6cb4146cbe1" providerId="LiveId" clId="{713AE7ED-0655-4057-A6C2-FB3F86893D8F}" dt="2023-06-11T00:48:07.012" v="2849" actId="478"/>
          <ac:picMkLst>
            <pc:docMk/>
            <pc:sldMk cId="560021826" sldId="317"/>
            <ac:picMk id="8" creationId="{5FED7C55-F545-49A1-90FD-D853A25AB453}"/>
          </ac:picMkLst>
        </pc:picChg>
        <pc:picChg chg="add mod">
          <ac:chgData name="Calogera McCormick" userId="e0a4c6cb4146cbe1" providerId="LiveId" clId="{713AE7ED-0655-4057-A6C2-FB3F86893D8F}" dt="2023-06-11T00:49:10.385" v="2853" actId="14100"/>
          <ac:picMkLst>
            <pc:docMk/>
            <pc:sldMk cId="560021826" sldId="317"/>
            <ac:picMk id="13" creationId="{D3A869DE-067E-C520-189F-44DAD672A523}"/>
          </ac:picMkLst>
        </pc:picChg>
      </pc:sldChg>
      <pc:sldChg chg="addSp delSp modSp mod">
        <pc:chgData name="Calogera McCormick" userId="e0a4c6cb4146cbe1" providerId="LiveId" clId="{713AE7ED-0655-4057-A6C2-FB3F86893D8F}" dt="2023-06-11T10:13:29.728" v="5305"/>
        <pc:sldMkLst>
          <pc:docMk/>
          <pc:sldMk cId="3521561301" sldId="321"/>
        </pc:sldMkLst>
        <pc:spChg chg="add mod">
          <ac:chgData name="Calogera McCormick" userId="e0a4c6cb4146cbe1" providerId="LiveId" clId="{713AE7ED-0655-4057-A6C2-FB3F86893D8F}" dt="2023-06-11T10:13:29.728" v="5305"/>
          <ac:spMkLst>
            <pc:docMk/>
            <pc:sldMk cId="3521561301" sldId="321"/>
            <ac:spMk id="2" creationId="{7935995B-DE9A-26E0-DB2A-CB40159A98B6}"/>
          </ac:spMkLst>
        </pc:spChg>
        <pc:spChg chg="add mod">
          <ac:chgData name="Calogera McCormick" userId="e0a4c6cb4146cbe1" providerId="LiveId" clId="{713AE7ED-0655-4057-A6C2-FB3F86893D8F}" dt="2023-06-11T10:13:29.728" v="5305"/>
          <ac:spMkLst>
            <pc:docMk/>
            <pc:sldMk cId="3521561301" sldId="321"/>
            <ac:spMk id="3" creationId="{A7AD03D5-7CB3-E2FB-BBD3-F1D1B6D5C353}"/>
          </ac:spMkLst>
        </pc:spChg>
        <pc:spChg chg="del">
          <ac:chgData name="Calogera McCormick" userId="e0a4c6cb4146cbe1" providerId="LiveId" clId="{713AE7ED-0655-4057-A6C2-FB3F86893D8F}" dt="2023-06-11T10:13:29.059" v="5304" actId="478"/>
          <ac:spMkLst>
            <pc:docMk/>
            <pc:sldMk cId="3521561301" sldId="321"/>
            <ac:spMk id="4" creationId="{0C329F70-04F7-4C70-BCF8-D4371F54EF2F}"/>
          </ac:spMkLst>
        </pc:spChg>
        <pc:spChg chg="del">
          <ac:chgData name="Calogera McCormick" userId="e0a4c6cb4146cbe1" providerId="LiveId" clId="{713AE7ED-0655-4057-A6C2-FB3F86893D8F}" dt="2023-06-11T10:13:29.059" v="5304" actId="478"/>
          <ac:spMkLst>
            <pc:docMk/>
            <pc:sldMk cId="3521561301" sldId="321"/>
            <ac:spMk id="5" creationId="{06A3302E-502D-4151-81C9-5FD6AF9596D6}"/>
          </ac:spMkLst>
        </pc:spChg>
        <pc:spChg chg="del">
          <ac:chgData name="Calogera McCormick" userId="e0a4c6cb4146cbe1" providerId="LiveId" clId="{713AE7ED-0655-4057-A6C2-FB3F86893D8F}" dt="2023-06-11T10:13:29.059" v="5304" actId="478"/>
          <ac:spMkLst>
            <pc:docMk/>
            <pc:sldMk cId="3521561301" sldId="321"/>
            <ac:spMk id="6" creationId="{9ED907F8-C614-4D59-A03F-BF9CD5E35703}"/>
          </ac:spMkLst>
        </pc:spChg>
        <pc:spChg chg="add mod">
          <ac:chgData name="Calogera McCormick" userId="e0a4c6cb4146cbe1" providerId="LiveId" clId="{713AE7ED-0655-4057-A6C2-FB3F86893D8F}" dt="2023-06-11T10:13:29.728" v="5305"/>
          <ac:spMkLst>
            <pc:docMk/>
            <pc:sldMk cId="3521561301" sldId="321"/>
            <ac:spMk id="7" creationId="{69114A44-3CD0-A6C6-7B24-43128E31630A}"/>
          </ac:spMkLst>
        </pc:spChg>
      </pc:sldChg>
      <pc:sldChg chg="addSp delSp modSp mod">
        <pc:chgData name="Calogera McCormick" userId="e0a4c6cb4146cbe1" providerId="LiveId" clId="{713AE7ED-0655-4057-A6C2-FB3F86893D8F}" dt="2023-06-11T10:21:03.287" v="5387" actId="20577"/>
        <pc:sldMkLst>
          <pc:docMk/>
          <pc:sldMk cId="2158886557" sldId="384"/>
        </pc:sldMkLst>
        <pc:spChg chg="add del mod">
          <ac:chgData name="Calogera McCormick" userId="e0a4c6cb4146cbe1" providerId="LiveId" clId="{713AE7ED-0655-4057-A6C2-FB3F86893D8F}" dt="2023-06-11T10:10:16.656" v="5255"/>
          <ac:spMkLst>
            <pc:docMk/>
            <pc:sldMk cId="2158886557" sldId="384"/>
            <ac:spMk id="2" creationId="{467FDD2B-9498-6D6C-3E5D-917B806C63EC}"/>
          </ac:spMkLst>
        </pc:spChg>
        <pc:spChg chg="add del mod">
          <ac:chgData name="Calogera McCormick" userId="e0a4c6cb4146cbe1" providerId="LiveId" clId="{713AE7ED-0655-4057-A6C2-FB3F86893D8F}" dt="2023-06-11T10:10:16.656" v="5255"/>
          <ac:spMkLst>
            <pc:docMk/>
            <pc:sldMk cId="2158886557" sldId="384"/>
            <ac:spMk id="3" creationId="{12EF98F3-03C6-47FA-9F03-583460676AA4}"/>
          </ac:spMkLst>
        </pc:spChg>
        <pc:spChg chg="add del">
          <ac:chgData name="Calogera McCormick" userId="e0a4c6cb4146cbe1" providerId="LiveId" clId="{713AE7ED-0655-4057-A6C2-FB3F86893D8F}" dt="2023-06-11T10:11:02.048" v="5268" actId="478"/>
          <ac:spMkLst>
            <pc:docMk/>
            <pc:sldMk cId="2158886557" sldId="384"/>
            <ac:spMk id="4" creationId="{0C329F70-04F7-4C70-BCF8-D4371F54EF2F}"/>
          </ac:spMkLst>
        </pc:spChg>
        <pc:spChg chg="add del">
          <ac:chgData name="Calogera McCormick" userId="e0a4c6cb4146cbe1" providerId="LiveId" clId="{713AE7ED-0655-4057-A6C2-FB3F86893D8F}" dt="2023-06-11T10:11:02.048" v="5268" actId="478"/>
          <ac:spMkLst>
            <pc:docMk/>
            <pc:sldMk cId="2158886557" sldId="384"/>
            <ac:spMk id="5" creationId="{06A3302E-502D-4151-81C9-5FD6AF9596D6}"/>
          </ac:spMkLst>
        </pc:spChg>
        <pc:spChg chg="add del">
          <ac:chgData name="Calogera McCormick" userId="e0a4c6cb4146cbe1" providerId="LiveId" clId="{713AE7ED-0655-4057-A6C2-FB3F86893D8F}" dt="2023-06-11T10:11:02.048" v="5268" actId="478"/>
          <ac:spMkLst>
            <pc:docMk/>
            <pc:sldMk cId="2158886557" sldId="384"/>
            <ac:spMk id="6" creationId="{9ED907F8-C614-4D59-A03F-BF9CD5E35703}"/>
          </ac:spMkLst>
        </pc:spChg>
        <pc:spChg chg="add del mod">
          <ac:chgData name="Calogera McCormick" userId="e0a4c6cb4146cbe1" providerId="LiveId" clId="{713AE7ED-0655-4057-A6C2-FB3F86893D8F}" dt="2023-06-11T10:10:16.656" v="5255"/>
          <ac:spMkLst>
            <pc:docMk/>
            <pc:sldMk cId="2158886557" sldId="384"/>
            <ac:spMk id="7" creationId="{35972925-577B-7153-5586-A320DB5C8F7C}"/>
          </ac:spMkLst>
        </pc:spChg>
        <pc:spChg chg="add del mod">
          <ac:chgData name="Calogera McCormick" userId="e0a4c6cb4146cbe1" providerId="LiveId" clId="{713AE7ED-0655-4057-A6C2-FB3F86893D8F}" dt="2023-06-11T10:10:23.361" v="5258"/>
          <ac:spMkLst>
            <pc:docMk/>
            <pc:sldMk cId="2158886557" sldId="384"/>
            <ac:spMk id="8" creationId="{291EE642-BB16-44BB-5319-2D2869858015}"/>
          </ac:spMkLst>
        </pc:spChg>
        <pc:spChg chg="add del mod">
          <ac:chgData name="Calogera McCormick" userId="e0a4c6cb4146cbe1" providerId="LiveId" clId="{713AE7ED-0655-4057-A6C2-FB3F86893D8F}" dt="2023-06-11T10:10:23.361" v="5258"/>
          <ac:spMkLst>
            <pc:docMk/>
            <pc:sldMk cId="2158886557" sldId="384"/>
            <ac:spMk id="9" creationId="{6CBAAF07-14CD-E2F2-7EB5-E37BD5861B88}"/>
          </ac:spMkLst>
        </pc:spChg>
        <pc:spChg chg="add del mod">
          <ac:chgData name="Calogera McCormick" userId="e0a4c6cb4146cbe1" providerId="LiveId" clId="{713AE7ED-0655-4057-A6C2-FB3F86893D8F}" dt="2023-06-11T10:10:23.361" v="5258"/>
          <ac:spMkLst>
            <pc:docMk/>
            <pc:sldMk cId="2158886557" sldId="384"/>
            <ac:spMk id="10" creationId="{413B5196-91F6-26EB-2C3F-45C859D0A0F0}"/>
          </ac:spMkLst>
        </pc:spChg>
        <pc:spChg chg="mod">
          <ac:chgData name="Calogera McCormick" userId="e0a4c6cb4146cbe1" providerId="LiveId" clId="{713AE7ED-0655-4057-A6C2-FB3F86893D8F}" dt="2023-06-11T10:21:03.287" v="5387" actId="20577"/>
          <ac:spMkLst>
            <pc:docMk/>
            <pc:sldMk cId="2158886557" sldId="384"/>
            <ac:spMk id="12" creationId="{E5127060-CDBF-435F-9009-A5451CCE305D}"/>
          </ac:spMkLst>
        </pc:spChg>
        <pc:spChg chg="add mod">
          <ac:chgData name="Calogera McCormick" userId="e0a4c6cb4146cbe1" providerId="LiveId" clId="{713AE7ED-0655-4057-A6C2-FB3F86893D8F}" dt="2023-06-11T10:11:07.589" v="5270" actId="1076"/>
          <ac:spMkLst>
            <pc:docMk/>
            <pc:sldMk cId="2158886557" sldId="384"/>
            <ac:spMk id="13" creationId="{7C7CCFA6-DDBF-B862-9233-D97C5158CCE4}"/>
          </ac:spMkLst>
        </pc:spChg>
        <pc:spChg chg="add mod">
          <ac:chgData name="Calogera McCormick" userId="e0a4c6cb4146cbe1" providerId="LiveId" clId="{713AE7ED-0655-4057-A6C2-FB3F86893D8F}" dt="2023-06-11T10:11:07.589" v="5270" actId="1076"/>
          <ac:spMkLst>
            <pc:docMk/>
            <pc:sldMk cId="2158886557" sldId="384"/>
            <ac:spMk id="14" creationId="{D046EC76-5411-6969-13CC-1C78F624A479}"/>
          </ac:spMkLst>
        </pc:spChg>
        <pc:spChg chg="add mod">
          <ac:chgData name="Calogera McCormick" userId="e0a4c6cb4146cbe1" providerId="LiveId" clId="{713AE7ED-0655-4057-A6C2-FB3F86893D8F}" dt="2023-06-11T10:11:07.589" v="5270" actId="1076"/>
          <ac:spMkLst>
            <pc:docMk/>
            <pc:sldMk cId="2158886557" sldId="384"/>
            <ac:spMk id="15" creationId="{65592606-6C1E-72B4-1537-2AE4396D3D37}"/>
          </ac:spMkLst>
        </pc:spChg>
      </pc:sldChg>
      <pc:sldChg chg="addSp delSp modSp mod">
        <pc:chgData name="Calogera McCormick" userId="e0a4c6cb4146cbe1" providerId="LiveId" clId="{713AE7ED-0655-4057-A6C2-FB3F86893D8F}" dt="2023-06-11T10:18:51.975" v="5325" actId="478"/>
        <pc:sldMkLst>
          <pc:docMk/>
          <pc:sldMk cId="2313234867" sldId="389"/>
        </pc:sldMkLst>
        <pc:spChg chg="mod">
          <ac:chgData name="Calogera McCormick" userId="e0a4c6cb4146cbe1" providerId="LiveId" clId="{713AE7ED-0655-4057-A6C2-FB3F86893D8F}" dt="2023-06-08T00:07:17.312" v="445" actId="20577"/>
          <ac:spMkLst>
            <pc:docMk/>
            <pc:sldMk cId="2313234867" sldId="389"/>
            <ac:spMk id="3" creationId="{D3B60D6F-4D0F-4D33-B2A7-159C8583FF00}"/>
          </ac:spMkLst>
        </pc:spChg>
        <pc:spChg chg="add del mod">
          <ac:chgData name="Calogera McCormick" userId="e0a4c6cb4146cbe1" providerId="LiveId" clId="{713AE7ED-0655-4057-A6C2-FB3F86893D8F}" dt="2023-06-11T10:18:51.975" v="5325" actId="478"/>
          <ac:spMkLst>
            <pc:docMk/>
            <pc:sldMk cId="2313234867" sldId="389"/>
            <ac:spMk id="4" creationId="{53E1CA95-67F3-DC80-A822-FB3BEFDF38E8}"/>
          </ac:spMkLst>
        </pc:spChg>
        <pc:spChg chg="add del mod">
          <ac:chgData name="Calogera McCormick" userId="e0a4c6cb4146cbe1" providerId="LiveId" clId="{713AE7ED-0655-4057-A6C2-FB3F86893D8F}" dt="2023-06-11T10:10:25.754" v="5260"/>
          <ac:spMkLst>
            <pc:docMk/>
            <pc:sldMk cId="2313234867" sldId="389"/>
            <ac:spMk id="5" creationId="{F258DB37-9AD4-E5DB-83FF-B21BCEE6978D}"/>
          </ac:spMkLst>
        </pc:spChg>
        <pc:spChg chg="add del mod">
          <ac:chgData name="Calogera McCormick" userId="e0a4c6cb4146cbe1" providerId="LiveId" clId="{713AE7ED-0655-4057-A6C2-FB3F86893D8F}" dt="2023-06-11T10:10:25.754" v="5260"/>
          <ac:spMkLst>
            <pc:docMk/>
            <pc:sldMk cId="2313234867" sldId="389"/>
            <ac:spMk id="6" creationId="{42426473-453C-DD51-3821-484E5DEB43B5}"/>
          </ac:spMkLst>
        </pc:spChg>
        <pc:spChg chg="add del mod">
          <ac:chgData name="Calogera McCormick" userId="e0a4c6cb4146cbe1" providerId="LiveId" clId="{713AE7ED-0655-4057-A6C2-FB3F86893D8F}" dt="2023-06-11T10:10:25.754" v="5260"/>
          <ac:spMkLst>
            <pc:docMk/>
            <pc:sldMk cId="2313234867" sldId="389"/>
            <ac:spMk id="7" creationId="{0A977A9D-A92F-C618-D777-126D05B92BAE}"/>
          </ac:spMkLst>
        </pc:spChg>
        <pc:spChg chg="add del mod">
          <ac:chgData name="Calogera McCormick" userId="e0a4c6cb4146cbe1" providerId="LiveId" clId="{713AE7ED-0655-4057-A6C2-FB3F86893D8F}" dt="2023-06-11T10:10:47.012" v="5264" actId="21"/>
          <ac:spMkLst>
            <pc:docMk/>
            <pc:sldMk cId="2313234867" sldId="389"/>
            <ac:spMk id="9" creationId="{9821C046-4A16-A3C4-2552-8211ED2B560B}"/>
          </ac:spMkLst>
        </pc:spChg>
        <pc:spChg chg="add del mod">
          <ac:chgData name="Calogera McCormick" userId="e0a4c6cb4146cbe1" providerId="LiveId" clId="{713AE7ED-0655-4057-A6C2-FB3F86893D8F}" dt="2023-06-11T10:10:47.012" v="5264" actId="21"/>
          <ac:spMkLst>
            <pc:docMk/>
            <pc:sldMk cId="2313234867" sldId="389"/>
            <ac:spMk id="11" creationId="{744E2BEA-7DBD-B0DA-21DE-420B083C454C}"/>
          </ac:spMkLst>
        </pc:spChg>
        <pc:spChg chg="add del mod">
          <ac:chgData name="Calogera McCormick" userId="e0a4c6cb4146cbe1" providerId="LiveId" clId="{713AE7ED-0655-4057-A6C2-FB3F86893D8F}" dt="2023-06-11T10:10:50.364" v="5265" actId="478"/>
          <ac:spMkLst>
            <pc:docMk/>
            <pc:sldMk cId="2313234867" sldId="389"/>
            <ac:spMk id="13" creationId="{915FE2C5-E66A-4405-B19E-2C5C546C98E4}"/>
          </ac:spMkLst>
        </pc:spChg>
        <pc:spChg chg="add del mod">
          <ac:chgData name="Calogera McCormick" userId="e0a4c6cb4146cbe1" providerId="LiveId" clId="{713AE7ED-0655-4057-A6C2-FB3F86893D8F}" dt="2023-06-11T10:10:50.364" v="5265" actId="478"/>
          <ac:spMkLst>
            <pc:docMk/>
            <pc:sldMk cId="2313234867" sldId="389"/>
            <ac:spMk id="14" creationId="{B01DF4D0-78BC-4C8C-9570-26F0B225433A}"/>
          </ac:spMkLst>
        </pc:spChg>
        <pc:spChg chg="add del">
          <ac:chgData name="Calogera McCormick" userId="e0a4c6cb4146cbe1" providerId="LiveId" clId="{713AE7ED-0655-4057-A6C2-FB3F86893D8F}" dt="2023-06-11T10:10:50.364" v="5265" actId="478"/>
          <ac:spMkLst>
            <pc:docMk/>
            <pc:sldMk cId="2313234867" sldId="389"/>
            <ac:spMk id="15" creationId="{3B199C97-F175-437D-8311-DB662925C063}"/>
          </ac:spMkLst>
        </pc:spChg>
        <pc:spChg chg="add del mod">
          <ac:chgData name="Calogera McCormick" userId="e0a4c6cb4146cbe1" providerId="LiveId" clId="{713AE7ED-0655-4057-A6C2-FB3F86893D8F}" dt="2023-06-11T10:10:47.012" v="5264" actId="21"/>
          <ac:spMkLst>
            <pc:docMk/>
            <pc:sldMk cId="2313234867" sldId="389"/>
            <ac:spMk id="16" creationId="{C9248612-AD34-0E89-433C-43879A72BC7D}"/>
          </ac:spMkLst>
        </pc:spChg>
        <pc:spChg chg="add mod">
          <ac:chgData name="Calogera McCormick" userId="e0a4c6cb4146cbe1" providerId="LiveId" clId="{713AE7ED-0655-4057-A6C2-FB3F86893D8F}" dt="2023-06-11T10:10:55.270" v="5267" actId="1076"/>
          <ac:spMkLst>
            <pc:docMk/>
            <pc:sldMk cId="2313234867" sldId="389"/>
            <ac:spMk id="17" creationId="{D091BD54-1EEA-3EF1-657C-6B617DF73790}"/>
          </ac:spMkLst>
        </pc:spChg>
        <pc:spChg chg="add mod">
          <ac:chgData name="Calogera McCormick" userId="e0a4c6cb4146cbe1" providerId="LiveId" clId="{713AE7ED-0655-4057-A6C2-FB3F86893D8F}" dt="2023-06-11T10:10:55.270" v="5267" actId="1076"/>
          <ac:spMkLst>
            <pc:docMk/>
            <pc:sldMk cId="2313234867" sldId="389"/>
            <ac:spMk id="18" creationId="{BB2C53CF-0136-C78A-FE2A-8410206B74A2}"/>
          </ac:spMkLst>
        </pc:spChg>
        <pc:spChg chg="add mod">
          <ac:chgData name="Calogera McCormick" userId="e0a4c6cb4146cbe1" providerId="LiveId" clId="{713AE7ED-0655-4057-A6C2-FB3F86893D8F}" dt="2023-06-11T10:10:55.270" v="5267" actId="1076"/>
          <ac:spMkLst>
            <pc:docMk/>
            <pc:sldMk cId="2313234867" sldId="389"/>
            <ac:spMk id="19" creationId="{F4645468-AD98-69AD-02B7-B4256DA3A61B}"/>
          </ac:spMkLst>
        </pc:spChg>
      </pc:sldChg>
      <pc:sldChg chg="addSp delSp modSp mod">
        <pc:chgData name="Calogera McCormick" userId="e0a4c6cb4146cbe1" providerId="LiveId" clId="{713AE7ED-0655-4057-A6C2-FB3F86893D8F}" dt="2023-06-11T10:14:12.665" v="5315"/>
        <pc:sldMkLst>
          <pc:docMk/>
          <pc:sldMk cId="3247798845" sldId="391"/>
        </pc:sldMkLst>
        <pc:spChg chg="add mod">
          <ac:chgData name="Calogera McCormick" userId="e0a4c6cb4146cbe1" providerId="LiveId" clId="{713AE7ED-0655-4057-A6C2-FB3F86893D8F}" dt="2023-06-11T10:14:12.665" v="5315"/>
          <ac:spMkLst>
            <pc:docMk/>
            <pc:sldMk cId="3247798845" sldId="391"/>
            <ac:spMk id="2" creationId="{3A51DAF4-1A17-A524-8D83-C9031BD01A29}"/>
          </ac:spMkLst>
        </pc:spChg>
        <pc:spChg chg="add mod">
          <ac:chgData name="Calogera McCormick" userId="e0a4c6cb4146cbe1" providerId="LiveId" clId="{713AE7ED-0655-4057-A6C2-FB3F86893D8F}" dt="2023-06-11T10:14:12.665" v="5315"/>
          <ac:spMkLst>
            <pc:docMk/>
            <pc:sldMk cId="3247798845" sldId="391"/>
            <ac:spMk id="3" creationId="{862173C8-B05F-F0D5-FEA7-0109CB0E99BB}"/>
          </ac:spMkLst>
        </pc:spChg>
        <pc:spChg chg="del">
          <ac:chgData name="Calogera McCormick" userId="e0a4c6cb4146cbe1" providerId="LiveId" clId="{713AE7ED-0655-4057-A6C2-FB3F86893D8F}" dt="2023-06-11T10:14:11.909" v="5314" actId="478"/>
          <ac:spMkLst>
            <pc:docMk/>
            <pc:sldMk cId="3247798845" sldId="391"/>
            <ac:spMk id="4" creationId="{7823E305-6365-4345-8BD1-4A31C61D96CB}"/>
          </ac:spMkLst>
        </pc:spChg>
        <pc:spChg chg="del">
          <ac:chgData name="Calogera McCormick" userId="e0a4c6cb4146cbe1" providerId="LiveId" clId="{713AE7ED-0655-4057-A6C2-FB3F86893D8F}" dt="2023-06-11T10:14:11.909" v="5314" actId="478"/>
          <ac:spMkLst>
            <pc:docMk/>
            <pc:sldMk cId="3247798845" sldId="391"/>
            <ac:spMk id="5" creationId="{0B37A3FF-ED32-4C4A-A21F-848A3BF6F896}"/>
          </ac:spMkLst>
        </pc:spChg>
        <pc:spChg chg="del">
          <ac:chgData name="Calogera McCormick" userId="e0a4c6cb4146cbe1" providerId="LiveId" clId="{713AE7ED-0655-4057-A6C2-FB3F86893D8F}" dt="2023-06-11T10:14:11.909" v="5314" actId="478"/>
          <ac:spMkLst>
            <pc:docMk/>
            <pc:sldMk cId="3247798845" sldId="391"/>
            <ac:spMk id="6" creationId="{36E60F23-FB58-4EF8-82FD-E86CED25FDD4}"/>
          </ac:spMkLst>
        </pc:spChg>
        <pc:spChg chg="add mod">
          <ac:chgData name="Calogera McCormick" userId="e0a4c6cb4146cbe1" providerId="LiveId" clId="{713AE7ED-0655-4057-A6C2-FB3F86893D8F}" dt="2023-06-11T10:14:12.665" v="5315"/>
          <ac:spMkLst>
            <pc:docMk/>
            <pc:sldMk cId="3247798845" sldId="391"/>
            <ac:spMk id="7" creationId="{46E03BDB-A22E-79B3-C54B-2E8348993741}"/>
          </ac:spMkLst>
        </pc:spChg>
        <pc:spChg chg="mod">
          <ac:chgData name="Calogera McCormick" userId="e0a4c6cb4146cbe1" providerId="LiveId" clId="{713AE7ED-0655-4057-A6C2-FB3F86893D8F}" dt="2023-06-08T00:52:46.497" v="1467" actId="20577"/>
          <ac:spMkLst>
            <pc:docMk/>
            <pc:sldMk cId="3247798845" sldId="391"/>
            <ac:spMk id="23" creationId="{8E5E4638-9BCB-4C2E-914F-CC868E2020D5}"/>
          </ac:spMkLst>
        </pc:spChg>
      </pc:sldChg>
      <pc:sldChg chg="addSp delSp modSp new mod ord modClrScheme chgLayout">
        <pc:chgData name="Calogera McCormick" userId="e0a4c6cb4146cbe1" providerId="LiveId" clId="{713AE7ED-0655-4057-A6C2-FB3F86893D8F}" dt="2023-06-11T12:11:07.137" v="7829" actId="20577"/>
        <pc:sldMkLst>
          <pc:docMk/>
          <pc:sldMk cId="2031009587" sldId="392"/>
        </pc:sldMkLst>
        <pc:spChg chg="add del mod ord">
          <ac:chgData name="Calogera McCormick" userId="e0a4c6cb4146cbe1" providerId="LiveId" clId="{713AE7ED-0655-4057-A6C2-FB3F86893D8F}" dt="2023-06-02T11:53:33.938" v="8" actId="700"/>
          <ac:spMkLst>
            <pc:docMk/>
            <pc:sldMk cId="2031009587" sldId="392"/>
            <ac:spMk id="2" creationId="{7DF86ABD-8DC7-1011-EE5B-8D9C45413EB3}"/>
          </ac:spMkLst>
        </pc:spChg>
        <pc:spChg chg="add del mod">
          <ac:chgData name="Calogera McCormick" userId="e0a4c6cb4146cbe1" providerId="LiveId" clId="{713AE7ED-0655-4057-A6C2-FB3F86893D8F}" dt="2023-06-11T00:50:01.581" v="2857" actId="478"/>
          <ac:spMkLst>
            <pc:docMk/>
            <pc:sldMk cId="2031009587" sldId="392"/>
            <ac:spMk id="2" creationId="{92359531-F2E2-76CD-62AB-232EBEB1DE18}"/>
          </ac:spMkLst>
        </pc:spChg>
        <pc:spChg chg="add del">
          <ac:chgData name="Calogera McCormick" userId="e0a4c6cb4146cbe1" providerId="LiveId" clId="{713AE7ED-0655-4057-A6C2-FB3F86893D8F}" dt="2023-06-06T01:19:17.721" v="315"/>
          <ac:spMkLst>
            <pc:docMk/>
            <pc:sldMk cId="2031009587" sldId="392"/>
            <ac:spMk id="2" creationId="{D58CB5BB-E616-DC92-A13F-6630BCFFA514}"/>
          </ac:spMkLst>
        </pc:spChg>
        <pc:spChg chg="add del mod ord">
          <ac:chgData name="Calogera McCormick" userId="e0a4c6cb4146cbe1" providerId="LiveId" clId="{713AE7ED-0655-4057-A6C2-FB3F86893D8F}" dt="2023-06-02T11:53:33.938" v="8" actId="700"/>
          <ac:spMkLst>
            <pc:docMk/>
            <pc:sldMk cId="2031009587" sldId="392"/>
            <ac:spMk id="3" creationId="{4998A44C-E4B8-0DFE-B2D2-B8402622B8EB}"/>
          </ac:spMkLst>
        </pc:spChg>
        <pc:spChg chg="add del">
          <ac:chgData name="Calogera McCormick" userId="e0a4c6cb4146cbe1" providerId="LiveId" clId="{713AE7ED-0655-4057-A6C2-FB3F86893D8F}" dt="2023-06-06T01:19:39.321" v="319"/>
          <ac:spMkLst>
            <pc:docMk/>
            <pc:sldMk cId="2031009587" sldId="392"/>
            <ac:spMk id="3" creationId="{CE3247D8-4100-00B8-5094-EF68146544FB}"/>
          </ac:spMkLst>
        </pc:spChg>
        <pc:spChg chg="add del mod ord">
          <ac:chgData name="Calogera McCormick" userId="e0a4c6cb4146cbe1" providerId="LiveId" clId="{713AE7ED-0655-4057-A6C2-FB3F86893D8F}" dt="2023-06-02T11:53:33.938" v="8" actId="700"/>
          <ac:spMkLst>
            <pc:docMk/>
            <pc:sldMk cId="2031009587" sldId="392"/>
            <ac:spMk id="4" creationId="{F4125D00-DC08-9E71-FF4A-E8A656E17AD9}"/>
          </ac:spMkLst>
        </pc:spChg>
        <pc:spChg chg="add del mod ord">
          <ac:chgData name="Calogera McCormick" userId="e0a4c6cb4146cbe1" providerId="LiveId" clId="{713AE7ED-0655-4057-A6C2-FB3F86893D8F}" dt="2023-06-02T11:53:33.938" v="8" actId="700"/>
          <ac:spMkLst>
            <pc:docMk/>
            <pc:sldMk cId="2031009587" sldId="392"/>
            <ac:spMk id="5" creationId="{81F9DF12-0B0E-43B7-060E-A87468968941}"/>
          </ac:spMkLst>
        </pc:spChg>
        <pc:spChg chg="add del mod">
          <ac:chgData name="Calogera McCormick" userId="e0a4c6cb4146cbe1" providerId="LiveId" clId="{713AE7ED-0655-4057-A6C2-FB3F86893D8F}" dt="2023-06-11T10:02:56.885" v="5202" actId="478"/>
          <ac:spMkLst>
            <pc:docMk/>
            <pc:sldMk cId="2031009587" sldId="392"/>
            <ac:spMk id="6" creationId="{0D014E2A-EF7B-DC6A-AACF-865CDED537CC}"/>
          </ac:spMkLst>
        </pc:spChg>
        <pc:spChg chg="add del mod ord">
          <ac:chgData name="Calogera McCormick" userId="e0a4c6cb4146cbe1" providerId="LiveId" clId="{713AE7ED-0655-4057-A6C2-FB3F86893D8F}" dt="2023-06-02T11:53:33.938" v="8" actId="700"/>
          <ac:spMkLst>
            <pc:docMk/>
            <pc:sldMk cId="2031009587" sldId="392"/>
            <ac:spMk id="6" creationId="{B921D9BE-EE13-7524-E0E2-B6E3726AD34B}"/>
          </ac:spMkLst>
        </pc:spChg>
        <pc:spChg chg="add del">
          <ac:chgData name="Calogera McCormick" userId="e0a4c6cb4146cbe1" providerId="LiveId" clId="{713AE7ED-0655-4057-A6C2-FB3F86893D8F}" dt="2023-06-06T01:22:09.870" v="332"/>
          <ac:spMkLst>
            <pc:docMk/>
            <pc:sldMk cId="2031009587" sldId="392"/>
            <ac:spMk id="6" creationId="{C7391C9B-1BA3-7DB1-687D-487CCF3702E5}"/>
          </ac:spMkLst>
        </pc:spChg>
        <pc:spChg chg="del mod ord">
          <ac:chgData name="Calogera McCormick" userId="e0a4c6cb4146cbe1" providerId="LiveId" clId="{713AE7ED-0655-4057-A6C2-FB3F86893D8F}" dt="2023-06-11T10:11:29.172" v="5274" actId="478"/>
          <ac:spMkLst>
            <pc:docMk/>
            <pc:sldMk cId="2031009587" sldId="392"/>
            <ac:spMk id="7" creationId="{03111517-C1CE-91AE-05D3-7B39096963FA}"/>
          </ac:spMkLst>
        </pc:spChg>
        <pc:spChg chg="del mod ord">
          <ac:chgData name="Calogera McCormick" userId="e0a4c6cb4146cbe1" providerId="LiveId" clId="{713AE7ED-0655-4057-A6C2-FB3F86893D8F}" dt="2023-06-11T10:11:29.172" v="5274" actId="478"/>
          <ac:spMkLst>
            <pc:docMk/>
            <pc:sldMk cId="2031009587" sldId="392"/>
            <ac:spMk id="8" creationId="{ED546115-FD46-7B02-1211-AA5C00FF1CFE}"/>
          </ac:spMkLst>
        </pc:spChg>
        <pc:spChg chg="del mod ord">
          <ac:chgData name="Calogera McCormick" userId="e0a4c6cb4146cbe1" providerId="LiveId" clId="{713AE7ED-0655-4057-A6C2-FB3F86893D8F}" dt="2023-06-11T10:11:29.172" v="5274" actId="478"/>
          <ac:spMkLst>
            <pc:docMk/>
            <pc:sldMk cId="2031009587" sldId="392"/>
            <ac:spMk id="9" creationId="{30383EAC-B88A-D707-05AA-63EE802D8FBE}"/>
          </ac:spMkLst>
        </pc:spChg>
        <pc:spChg chg="add del mod ord">
          <ac:chgData name="Calogera McCormick" userId="e0a4c6cb4146cbe1" providerId="LiveId" clId="{713AE7ED-0655-4057-A6C2-FB3F86893D8F}" dt="2023-06-02T11:53:24.762" v="6" actId="700"/>
          <ac:spMkLst>
            <pc:docMk/>
            <pc:sldMk cId="2031009587" sldId="392"/>
            <ac:spMk id="10" creationId="{7C6D1C81-F851-A63C-F0EE-C122F303B6BA}"/>
          </ac:spMkLst>
        </pc:spChg>
        <pc:spChg chg="add del mod ord">
          <ac:chgData name="Calogera McCormick" userId="e0a4c6cb4146cbe1" providerId="LiveId" clId="{713AE7ED-0655-4057-A6C2-FB3F86893D8F}" dt="2023-06-02T11:53:24.762" v="6" actId="700"/>
          <ac:spMkLst>
            <pc:docMk/>
            <pc:sldMk cId="2031009587" sldId="392"/>
            <ac:spMk id="11" creationId="{40CE6280-EB12-EEC7-A8DF-73BF73675007}"/>
          </ac:spMkLst>
        </pc:spChg>
        <pc:spChg chg="add del mod ord">
          <ac:chgData name="Calogera McCormick" userId="e0a4c6cb4146cbe1" providerId="LiveId" clId="{713AE7ED-0655-4057-A6C2-FB3F86893D8F}" dt="2023-06-02T11:53:24.762" v="6" actId="700"/>
          <ac:spMkLst>
            <pc:docMk/>
            <pc:sldMk cId="2031009587" sldId="392"/>
            <ac:spMk id="12" creationId="{E3937B7B-28C1-AEE6-8181-E8AF234F0735}"/>
          </ac:spMkLst>
        </pc:spChg>
        <pc:spChg chg="add del mod ord">
          <ac:chgData name="Calogera McCormick" userId="e0a4c6cb4146cbe1" providerId="LiveId" clId="{713AE7ED-0655-4057-A6C2-FB3F86893D8F}" dt="2023-06-02T11:53:24.762" v="6" actId="700"/>
          <ac:spMkLst>
            <pc:docMk/>
            <pc:sldMk cId="2031009587" sldId="392"/>
            <ac:spMk id="13" creationId="{879B99BD-FB86-FBBF-73A9-91D811122354}"/>
          </ac:spMkLst>
        </pc:spChg>
        <pc:spChg chg="add del mod ord">
          <ac:chgData name="Calogera McCormick" userId="e0a4c6cb4146cbe1" providerId="LiveId" clId="{713AE7ED-0655-4057-A6C2-FB3F86893D8F}" dt="2023-06-02T11:53:24.762" v="6" actId="700"/>
          <ac:spMkLst>
            <pc:docMk/>
            <pc:sldMk cId="2031009587" sldId="392"/>
            <ac:spMk id="14" creationId="{30F8B917-348B-6A81-7CC3-F1E28A0D0733}"/>
          </ac:spMkLst>
        </pc:spChg>
        <pc:spChg chg="add del mod ord">
          <ac:chgData name="Calogera McCormick" userId="e0a4c6cb4146cbe1" providerId="LiveId" clId="{713AE7ED-0655-4057-A6C2-FB3F86893D8F}" dt="2023-06-02T11:53:24.762" v="6" actId="700"/>
          <ac:spMkLst>
            <pc:docMk/>
            <pc:sldMk cId="2031009587" sldId="392"/>
            <ac:spMk id="15" creationId="{2FB0B59E-E06B-52E5-24DF-DD2C75FDC300}"/>
          </ac:spMkLst>
        </pc:spChg>
        <pc:spChg chg="add mod">
          <ac:chgData name="Calogera McCormick" userId="e0a4c6cb4146cbe1" providerId="LiveId" clId="{713AE7ED-0655-4057-A6C2-FB3F86893D8F}" dt="2023-06-11T10:11:39.447" v="5276" actId="1076"/>
          <ac:spMkLst>
            <pc:docMk/>
            <pc:sldMk cId="2031009587" sldId="392"/>
            <ac:spMk id="15" creationId="{E9114FBD-607B-0BCC-2275-102A76F21C63}"/>
          </ac:spMkLst>
        </pc:spChg>
        <pc:spChg chg="add del mod ord">
          <ac:chgData name="Calogera McCormick" userId="e0a4c6cb4146cbe1" providerId="LiveId" clId="{713AE7ED-0655-4057-A6C2-FB3F86893D8F}" dt="2023-06-02T11:53:24.762" v="6" actId="700"/>
          <ac:spMkLst>
            <pc:docMk/>
            <pc:sldMk cId="2031009587" sldId="392"/>
            <ac:spMk id="16" creationId="{373F25A3-8144-7FC4-AD66-2DD880C2CA32}"/>
          </ac:spMkLst>
        </pc:spChg>
        <pc:spChg chg="add mod">
          <ac:chgData name="Calogera McCormick" userId="e0a4c6cb4146cbe1" providerId="LiveId" clId="{713AE7ED-0655-4057-A6C2-FB3F86893D8F}" dt="2023-06-11T10:11:39.447" v="5276" actId="1076"/>
          <ac:spMkLst>
            <pc:docMk/>
            <pc:sldMk cId="2031009587" sldId="392"/>
            <ac:spMk id="16" creationId="{6E75FF64-E05F-F794-DC38-59A52AF05D27}"/>
          </ac:spMkLst>
        </pc:spChg>
        <pc:spChg chg="add mod">
          <ac:chgData name="Calogera McCormick" userId="e0a4c6cb4146cbe1" providerId="LiveId" clId="{713AE7ED-0655-4057-A6C2-FB3F86893D8F}" dt="2023-06-11T10:11:39.447" v="5276" actId="1076"/>
          <ac:spMkLst>
            <pc:docMk/>
            <pc:sldMk cId="2031009587" sldId="392"/>
            <ac:spMk id="17" creationId="{A773B98D-9EB4-E86E-EBFA-93C27921BD9E}"/>
          </ac:spMkLst>
        </pc:spChg>
        <pc:spChg chg="add del mod ord">
          <ac:chgData name="Calogera McCormick" userId="e0a4c6cb4146cbe1" providerId="LiveId" clId="{713AE7ED-0655-4057-A6C2-FB3F86893D8F}" dt="2023-06-02T11:53:24.762" v="6" actId="700"/>
          <ac:spMkLst>
            <pc:docMk/>
            <pc:sldMk cId="2031009587" sldId="392"/>
            <ac:spMk id="17" creationId="{D971B247-69A9-6526-9663-16BDD9B9D381}"/>
          </ac:spMkLst>
        </pc:spChg>
        <pc:spChg chg="add del mod ord">
          <ac:chgData name="Calogera McCormick" userId="e0a4c6cb4146cbe1" providerId="LiveId" clId="{713AE7ED-0655-4057-A6C2-FB3F86893D8F}" dt="2023-06-02T11:53:24.762" v="6" actId="700"/>
          <ac:spMkLst>
            <pc:docMk/>
            <pc:sldMk cId="2031009587" sldId="392"/>
            <ac:spMk id="18" creationId="{6F134BBD-2D9C-2CE7-4D21-93202E813373}"/>
          </ac:spMkLst>
        </pc:spChg>
        <pc:spChg chg="add del mod ord">
          <ac:chgData name="Calogera McCormick" userId="e0a4c6cb4146cbe1" providerId="LiveId" clId="{713AE7ED-0655-4057-A6C2-FB3F86893D8F}" dt="2023-06-02T11:53:24.762" v="6" actId="700"/>
          <ac:spMkLst>
            <pc:docMk/>
            <pc:sldMk cId="2031009587" sldId="392"/>
            <ac:spMk id="19" creationId="{B56FB785-EFE4-5223-2573-471FAD6CFE6F}"/>
          </ac:spMkLst>
        </pc:spChg>
        <pc:spChg chg="add del mod ord">
          <ac:chgData name="Calogera McCormick" userId="e0a4c6cb4146cbe1" providerId="LiveId" clId="{713AE7ED-0655-4057-A6C2-FB3F86893D8F}" dt="2023-06-02T11:53:24.762" v="6" actId="700"/>
          <ac:spMkLst>
            <pc:docMk/>
            <pc:sldMk cId="2031009587" sldId="392"/>
            <ac:spMk id="20" creationId="{927268FC-BC0C-9C75-E083-BC641E2A769F}"/>
          </ac:spMkLst>
        </pc:spChg>
        <pc:spChg chg="add del mod ord">
          <ac:chgData name="Calogera McCormick" userId="e0a4c6cb4146cbe1" providerId="LiveId" clId="{713AE7ED-0655-4057-A6C2-FB3F86893D8F}" dt="2023-06-02T11:53:24.762" v="6" actId="700"/>
          <ac:spMkLst>
            <pc:docMk/>
            <pc:sldMk cId="2031009587" sldId="392"/>
            <ac:spMk id="21" creationId="{715B7F87-593F-A497-77B2-A2D078D96106}"/>
          </ac:spMkLst>
        </pc:spChg>
        <pc:spChg chg="add del mod ord">
          <ac:chgData name="Calogera McCormick" userId="e0a4c6cb4146cbe1" providerId="LiveId" clId="{713AE7ED-0655-4057-A6C2-FB3F86893D8F}" dt="2023-06-02T11:53:24.762" v="6" actId="700"/>
          <ac:spMkLst>
            <pc:docMk/>
            <pc:sldMk cId="2031009587" sldId="392"/>
            <ac:spMk id="22" creationId="{2198AB3C-FA27-AB8E-64A6-9B9A8C7C8346}"/>
          </ac:spMkLst>
        </pc:spChg>
        <pc:spChg chg="add del mod ord">
          <ac:chgData name="Calogera McCormick" userId="e0a4c6cb4146cbe1" providerId="LiveId" clId="{713AE7ED-0655-4057-A6C2-FB3F86893D8F}" dt="2023-06-02T11:55:15.336" v="30" actId="700"/>
          <ac:spMkLst>
            <pc:docMk/>
            <pc:sldMk cId="2031009587" sldId="392"/>
            <ac:spMk id="23" creationId="{E29D1624-4A72-3C91-E34F-2C99B95F595D}"/>
          </ac:spMkLst>
        </pc:spChg>
        <pc:spChg chg="add del mod ord">
          <ac:chgData name="Calogera McCormick" userId="e0a4c6cb4146cbe1" providerId="LiveId" clId="{713AE7ED-0655-4057-A6C2-FB3F86893D8F}" dt="2023-06-02T11:55:15.336" v="30" actId="700"/>
          <ac:spMkLst>
            <pc:docMk/>
            <pc:sldMk cId="2031009587" sldId="392"/>
            <ac:spMk id="24" creationId="{31722B2C-DDE5-47DD-2282-DA5F04C028B8}"/>
          </ac:spMkLst>
        </pc:spChg>
        <pc:spChg chg="add del mod ord">
          <ac:chgData name="Calogera McCormick" userId="e0a4c6cb4146cbe1" providerId="LiveId" clId="{713AE7ED-0655-4057-A6C2-FB3F86893D8F}" dt="2023-06-02T11:55:15.336" v="30" actId="700"/>
          <ac:spMkLst>
            <pc:docMk/>
            <pc:sldMk cId="2031009587" sldId="392"/>
            <ac:spMk id="25" creationId="{34A48B92-01CA-DFCD-B674-D3D9AFBE7931}"/>
          </ac:spMkLst>
        </pc:spChg>
        <pc:spChg chg="add del mod ord">
          <ac:chgData name="Calogera McCormick" userId="e0a4c6cb4146cbe1" providerId="LiveId" clId="{713AE7ED-0655-4057-A6C2-FB3F86893D8F}" dt="2023-06-02T11:55:15.336" v="30" actId="700"/>
          <ac:spMkLst>
            <pc:docMk/>
            <pc:sldMk cId="2031009587" sldId="392"/>
            <ac:spMk id="26" creationId="{985304CC-E992-3182-80D1-669656109320}"/>
          </ac:spMkLst>
        </pc:spChg>
        <pc:spChg chg="add del mod ord">
          <ac:chgData name="Calogera McCormick" userId="e0a4c6cb4146cbe1" providerId="LiveId" clId="{713AE7ED-0655-4057-A6C2-FB3F86893D8F}" dt="2023-06-02T11:55:15.336" v="30" actId="700"/>
          <ac:spMkLst>
            <pc:docMk/>
            <pc:sldMk cId="2031009587" sldId="392"/>
            <ac:spMk id="27" creationId="{FE028E1F-3A68-AD01-16F7-B5B655D06EB4}"/>
          </ac:spMkLst>
        </pc:spChg>
        <pc:spChg chg="add del mod ord">
          <ac:chgData name="Calogera McCormick" userId="e0a4c6cb4146cbe1" providerId="LiveId" clId="{713AE7ED-0655-4057-A6C2-FB3F86893D8F}" dt="2023-06-02T11:55:15.336" v="30" actId="700"/>
          <ac:spMkLst>
            <pc:docMk/>
            <pc:sldMk cId="2031009587" sldId="392"/>
            <ac:spMk id="28" creationId="{9DE4F8DF-98C2-8C21-E7AD-3FBFB5283F44}"/>
          </ac:spMkLst>
        </pc:spChg>
        <pc:spChg chg="add del mod ord">
          <ac:chgData name="Calogera McCormick" userId="e0a4c6cb4146cbe1" providerId="LiveId" clId="{713AE7ED-0655-4057-A6C2-FB3F86893D8F}" dt="2023-06-02T11:55:15.336" v="30" actId="700"/>
          <ac:spMkLst>
            <pc:docMk/>
            <pc:sldMk cId="2031009587" sldId="392"/>
            <ac:spMk id="29" creationId="{4957F816-637B-FAE2-3364-3010619FDD59}"/>
          </ac:spMkLst>
        </pc:spChg>
        <pc:spChg chg="add del mod ord">
          <ac:chgData name="Calogera McCormick" userId="e0a4c6cb4146cbe1" providerId="LiveId" clId="{713AE7ED-0655-4057-A6C2-FB3F86893D8F}" dt="2023-06-02T11:55:15.336" v="30" actId="700"/>
          <ac:spMkLst>
            <pc:docMk/>
            <pc:sldMk cId="2031009587" sldId="392"/>
            <ac:spMk id="30" creationId="{BF6FF2E5-5EC2-D25B-4F01-444C0F031B42}"/>
          </ac:spMkLst>
        </pc:spChg>
        <pc:spChg chg="add del mod ord">
          <ac:chgData name="Calogera McCormick" userId="e0a4c6cb4146cbe1" providerId="LiveId" clId="{713AE7ED-0655-4057-A6C2-FB3F86893D8F}" dt="2023-06-02T11:55:15.336" v="30" actId="700"/>
          <ac:spMkLst>
            <pc:docMk/>
            <pc:sldMk cId="2031009587" sldId="392"/>
            <ac:spMk id="31" creationId="{97FA534F-80BF-B7F7-C8D0-850EC638D737}"/>
          </ac:spMkLst>
        </pc:spChg>
        <pc:spChg chg="add del mod ord">
          <ac:chgData name="Calogera McCormick" userId="e0a4c6cb4146cbe1" providerId="LiveId" clId="{713AE7ED-0655-4057-A6C2-FB3F86893D8F}" dt="2023-06-02T11:55:15.336" v="30" actId="700"/>
          <ac:spMkLst>
            <pc:docMk/>
            <pc:sldMk cId="2031009587" sldId="392"/>
            <ac:spMk id="32" creationId="{283FB8A1-9FF4-A865-3425-911E49491876}"/>
          </ac:spMkLst>
        </pc:spChg>
        <pc:spChg chg="add del mod ord">
          <ac:chgData name="Calogera McCormick" userId="e0a4c6cb4146cbe1" providerId="LiveId" clId="{713AE7ED-0655-4057-A6C2-FB3F86893D8F}" dt="2023-06-02T11:55:15.336" v="30" actId="700"/>
          <ac:spMkLst>
            <pc:docMk/>
            <pc:sldMk cId="2031009587" sldId="392"/>
            <ac:spMk id="33" creationId="{F1F81E67-521F-FC06-C207-BB865036AF76}"/>
          </ac:spMkLst>
        </pc:spChg>
        <pc:spChg chg="add del mod ord">
          <ac:chgData name="Calogera McCormick" userId="e0a4c6cb4146cbe1" providerId="LiveId" clId="{713AE7ED-0655-4057-A6C2-FB3F86893D8F}" dt="2023-06-02T11:55:15.336" v="30" actId="700"/>
          <ac:spMkLst>
            <pc:docMk/>
            <pc:sldMk cId="2031009587" sldId="392"/>
            <ac:spMk id="34" creationId="{38FEBF8A-52D0-93DC-C972-4EBEFDC01C13}"/>
          </ac:spMkLst>
        </pc:spChg>
        <pc:spChg chg="add del mod ord">
          <ac:chgData name="Calogera McCormick" userId="e0a4c6cb4146cbe1" providerId="LiveId" clId="{713AE7ED-0655-4057-A6C2-FB3F86893D8F}" dt="2023-06-02T11:55:15.336" v="30" actId="700"/>
          <ac:spMkLst>
            <pc:docMk/>
            <pc:sldMk cId="2031009587" sldId="392"/>
            <ac:spMk id="35" creationId="{ECDBC69C-08C6-A8D4-19DA-A5AC4C116EF0}"/>
          </ac:spMkLst>
        </pc:spChg>
        <pc:spChg chg="add mod ord">
          <ac:chgData name="Calogera McCormick" userId="e0a4c6cb4146cbe1" providerId="LiveId" clId="{713AE7ED-0655-4057-A6C2-FB3F86893D8F}" dt="2023-06-11T10:09:37.370" v="5251" actId="1076"/>
          <ac:spMkLst>
            <pc:docMk/>
            <pc:sldMk cId="2031009587" sldId="392"/>
            <ac:spMk id="44" creationId="{58012038-9DFA-59CA-548C-C9BE8AA827AC}"/>
          </ac:spMkLst>
        </pc:spChg>
        <pc:spChg chg="add del mod ord">
          <ac:chgData name="Calogera McCormick" userId="e0a4c6cb4146cbe1" providerId="LiveId" clId="{713AE7ED-0655-4057-A6C2-FB3F86893D8F}" dt="2023-06-02T11:56:01.410" v="31"/>
          <ac:spMkLst>
            <pc:docMk/>
            <pc:sldMk cId="2031009587" sldId="392"/>
            <ac:spMk id="45" creationId="{220849D2-C953-A93D-04A1-042C69800DAC}"/>
          </ac:spMkLst>
        </pc:spChg>
        <pc:graphicFrameChg chg="add mod modGraphic">
          <ac:chgData name="Calogera McCormick" userId="e0a4c6cb4146cbe1" providerId="LiveId" clId="{713AE7ED-0655-4057-A6C2-FB3F86893D8F}" dt="2023-06-11T12:11:07.137" v="7829" actId="20577"/>
          <ac:graphicFrameMkLst>
            <pc:docMk/>
            <pc:sldMk cId="2031009587" sldId="392"/>
            <ac:graphicFrameMk id="3" creationId="{F4BACA68-1D0D-8EAD-FF77-469EB8D23C2C}"/>
          </ac:graphicFrameMkLst>
        </pc:graphicFrameChg>
        <pc:picChg chg="add mod">
          <ac:chgData name="Calogera McCormick" userId="e0a4c6cb4146cbe1" providerId="LiveId" clId="{713AE7ED-0655-4057-A6C2-FB3F86893D8F}" dt="2023-06-11T12:09:50.521" v="7803" actId="1076"/>
          <ac:picMkLst>
            <pc:docMk/>
            <pc:sldMk cId="2031009587" sldId="392"/>
            <ac:picMk id="2" creationId="{339E5682-A18C-B744-2DB4-E537C071D277}"/>
          </ac:picMkLst>
        </pc:picChg>
        <pc:picChg chg="add mod ord">
          <ac:chgData name="Calogera McCormick" userId="e0a4c6cb4146cbe1" providerId="LiveId" clId="{713AE7ED-0655-4057-A6C2-FB3F86893D8F}" dt="2023-06-11T12:10:54.689" v="7815" actId="1076"/>
          <ac:picMkLst>
            <pc:docMk/>
            <pc:sldMk cId="2031009587" sldId="392"/>
            <ac:picMk id="4" creationId="{F50FF372-563F-E289-8FA0-C4373B9A0BDF}"/>
          </ac:picMkLst>
        </pc:picChg>
        <pc:picChg chg="add del mod">
          <ac:chgData name="Calogera McCormick" userId="e0a4c6cb4146cbe1" providerId="LiveId" clId="{713AE7ED-0655-4057-A6C2-FB3F86893D8F}" dt="2023-06-10T22:28:02.949" v="1800" actId="21"/>
          <ac:picMkLst>
            <pc:docMk/>
            <pc:sldMk cId="2031009587" sldId="392"/>
            <ac:picMk id="5" creationId="{6F596CDC-581C-99FC-72AA-F339E0AB5826}"/>
          </ac:picMkLst>
        </pc:picChg>
        <pc:picChg chg="add mod">
          <ac:chgData name="Calogera McCormick" userId="e0a4c6cb4146cbe1" providerId="LiveId" clId="{713AE7ED-0655-4057-A6C2-FB3F86893D8F}" dt="2023-06-11T12:10:25.471" v="7809" actId="1076"/>
          <ac:picMkLst>
            <pc:docMk/>
            <pc:sldMk cId="2031009587" sldId="392"/>
            <ac:picMk id="5" creationId="{E5131983-A7CB-D034-054C-C30D76736863}"/>
          </ac:picMkLst>
        </pc:picChg>
        <pc:picChg chg="add mod">
          <ac:chgData name="Calogera McCormick" userId="e0a4c6cb4146cbe1" providerId="LiveId" clId="{713AE7ED-0655-4057-A6C2-FB3F86893D8F}" dt="2023-06-11T12:10:51.755" v="7814" actId="1076"/>
          <ac:picMkLst>
            <pc:docMk/>
            <pc:sldMk cId="2031009587" sldId="392"/>
            <ac:picMk id="6" creationId="{895FDB10-BF72-1F22-B528-08BF48AD8125}"/>
          </ac:picMkLst>
        </pc:picChg>
        <pc:picChg chg="add mod">
          <ac:chgData name="Calogera McCormick" userId="e0a4c6cb4146cbe1" providerId="LiveId" clId="{713AE7ED-0655-4057-A6C2-FB3F86893D8F}" dt="2023-06-11T12:10:29.641" v="7810" actId="1076"/>
          <ac:picMkLst>
            <pc:docMk/>
            <pc:sldMk cId="2031009587" sldId="392"/>
            <ac:picMk id="10" creationId="{458347B8-1369-8393-02CD-ECCE0D0BEABA}"/>
          </ac:picMkLst>
        </pc:picChg>
        <pc:picChg chg="add del mod">
          <ac:chgData name="Calogera McCormick" userId="e0a4c6cb4146cbe1" providerId="LiveId" clId="{713AE7ED-0655-4057-A6C2-FB3F86893D8F}" dt="2023-06-06T01:23:12.638" v="337" actId="931"/>
          <ac:picMkLst>
            <pc:docMk/>
            <pc:sldMk cId="2031009587" sldId="392"/>
            <ac:picMk id="11" creationId="{78F1514B-E95A-BE34-D4B6-D12D09311364}"/>
          </ac:picMkLst>
        </pc:picChg>
        <pc:picChg chg="add mod">
          <ac:chgData name="Calogera McCormick" userId="e0a4c6cb4146cbe1" providerId="LiveId" clId="{713AE7ED-0655-4057-A6C2-FB3F86893D8F}" dt="2023-06-11T12:10:22.261" v="7808" actId="1076"/>
          <ac:picMkLst>
            <pc:docMk/>
            <pc:sldMk cId="2031009587" sldId="392"/>
            <ac:picMk id="12" creationId="{8FBFCE34-E000-5DBE-932A-C95957F251D5}"/>
          </ac:picMkLst>
        </pc:picChg>
        <pc:picChg chg="add mod">
          <ac:chgData name="Calogera McCormick" userId="e0a4c6cb4146cbe1" providerId="LiveId" clId="{713AE7ED-0655-4057-A6C2-FB3F86893D8F}" dt="2023-06-11T12:10:16.796" v="7807" actId="1076"/>
          <ac:picMkLst>
            <pc:docMk/>
            <pc:sldMk cId="2031009587" sldId="392"/>
            <ac:picMk id="14" creationId="{2A3B75D4-F9A9-6E0F-500B-2CE1730D6B04}"/>
          </ac:picMkLst>
        </pc:picChg>
        <pc:picChg chg="add del mod">
          <ac:chgData name="Calogera McCormick" userId="e0a4c6cb4146cbe1" providerId="LiveId" clId="{713AE7ED-0655-4057-A6C2-FB3F86893D8F}" dt="2023-06-02T11:55:00.007" v="29" actId="931"/>
          <ac:picMkLst>
            <pc:docMk/>
            <pc:sldMk cId="2031009587" sldId="392"/>
            <ac:picMk id="37" creationId="{47ED7D47-5699-76F6-5C4B-D7C6DD41EA0E}"/>
          </ac:picMkLst>
        </pc:picChg>
        <pc:picChg chg="add del mod">
          <ac:chgData name="Calogera McCormick" userId="e0a4c6cb4146cbe1" providerId="LiveId" clId="{713AE7ED-0655-4057-A6C2-FB3F86893D8F}" dt="2023-06-02T11:54:59.463" v="27" actId="931"/>
          <ac:picMkLst>
            <pc:docMk/>
            <pc:sldMk cId="2031009587" sldId="392"/>
            <ac:picMk id="39" creationId="{E2FC7550-326C-3244-B40C-F32DBDBC10B1}"/>
          </ac:picMkLst>
        </pc:picChg>
        <pc:picChg chg="add del mod">
          <ac:chgData name="Calogera McCormick" userId="e0a4c6cb4146cbe1" providerId="LiveId" clId="{713AE7ED-0655-4057-A6C2-FB3F86893D8F}" dt="2023-06-02T11:54:59.251" v="26" actId="931"/>
          <ac:picMkLst>
            <pc:docMk/>
            <pc:sldMk cId="2031009587" sldId="392"/>
            <ac:picMk id="41" creationId="{5D78E1D4-8098-1E68-D6E7-E2B1492B9EB3}"/>
          </ac:picMkLst>
        </pc:picChg>
        <pc:picChg chg="add del mod">
          <ac:chgData name="Calogera McCormick" userId="e0a4c6cb4146cbe1" providerId="LiveId" clId="{713AE7ED-0655-4057-A6C2-FB3F86893D8F}" dt="2023-06-02T11:54:58.740" v="24" actId="931"/>
          <ac:picMkLst>
            <pc:docMk/>
            <pc:sldMk cId="2031009587" sldId="392"/>
            <ac:picMk id="43" creationId="{6C7E8490-12DA-68B3-F0AE-B57A9B7AC7DA}"/>
          </ac:picMkLst>
        </pc:picChg>
        <pc:picChg chg="add mod ord">
          <ac:chgData name="Calogera McCormick" userId="e0a4c6cb4146cbe1" providerId="LiveId" clId="{713AE7ED-0655-4057-A6C2-FB3F86893D8F}" dt="2023-06-11T12:10:37.380" v="7811" actId="1076"/>
          <ac:picMkLst>
            <pc:docMk/>
            <pc:sldMk cId="2031009587" sldId="392"/>
            <ac:picMk id="47" creationId="{642BEA0E-08AD-24B1-FD52-BB8F65C1160B}"/>
          </ac:picMkLst>
        </pc:picChg>
        <pc:picChg chg="add del mod">
          <ac:chgData name="Calogera McCormick" userId="e0a4c6cb4146cbe1" providerId="LiveId" clId="{713AE7ED-0655-4057-A6C2-FB3F86893D8F}" dt="2023-06-06T01:21:06.990" v="322" actId="478"/>
          <ac:picMkLst>
            <pc:docMk/>
            <pc:sldMk cId="2031009587" sldId="392"/>
            <ac:picMk id="49" creationId="{DF4CFC87-B7D6-98F7-581F-7E7A227E9A17}"/>
          </ac:picMkLst>
        </pc:picChg>
        <pc:picChg chg="add del mod">
          <ac:chgData name="Calogera McCormick" userId="e0a4c6cb4146cbe1" providerId="LiveId" clId="{713AE7ED-0655-4057-A6C2-FB3F86893D8F}" dt="2023-06-06T01:40:35.751" v="345" actId="478"/>
          <ac:picMkLst>
            <pc:docMk/>
            <pc:sldMk cId="2031009587" sldId="392"/>
            <ac:picMk id="51" creationId="{A5BDE646-0A93-957E-FB19-B83A4569555F}"/>
          </ac:picMkLst>
        </pc:picChg>
        <pc:picChg chg="add del mod ord">
          <ac:chgData name="Calogera McCormick" userId="e0a4c6cb4146cbe1" providerId="LiveId" clId="{713AE7ED-0655-4057-A6C2-FB3F86893D8F}" dt="2023-06-11T10:07:46.315" v="5224" actId="478"/>
          <ac:picMkLst>
            <pc:docMk/>
            <pc:sldMk cId="2031009587" sldId="392"/>
            <ac:picMk id="53" creationId="{AA1B5F70-541E-562E-579A-DDD72A43C170}"/>
          </ac:picMkLst>
        </pc:picChg>
        <pc:picChg chg="add del mod">
          <ac:chgData name="Calogera McCormick" userId="e0a4c6cb4146cbe1" providerId="LiveId" clId="{713AE7ED-0655-4057-A6C2-FB3F86893D8F}" dt="2023-06-06T01:22:07.609" v="330" actId="478"/>
          <ac:picMkLst>
            <pc:docMk/>
            <pc:sldMk cId="2031009587" sldId="392"/>
            <ac:picMk id="55" creationId="{1F4C0796-FD55-956D-D580-98342A98AC9F}"/>
          </ac:picMkLst>
        </pc:picChg>
        <pc:picChg chg="add del mod">
          <ac:chgData name="Calogera McCormick" userId="e0a4c6cb4146cbe1" providerId="LiveId" clId="{713AE7ED-0655-4057-A6C2-FB3F86893D8F}" dt="2023-06-06T01:12:18.240" v="308" actId="478"/>
          <ac:picMkLst>
            <pc:docMk/>
            <pc:sldMk cId="2031009587" sldId="392"/>
            <ac:picMk id="57" creationId="{76628F55-A782-DC2F-7688-1367817A2E1F}"/>
          </ac:picMkLst>
        </pc:picChg>
        <pc:picChg chg="add del mod">
          <ac:chgData name="Calogera McCormick" userId="e0a4c6cb4146cbe1" providerId="LiveId" clId="{713AE7ED-0655-4057-A6C2-FB3F86893D8F}" dt="2023-06-10T22:39:13.067" v="1964" actId="478"/>
          <ac:picMkLst>
            <pc:docMk/>
            <pc:sldMk cId="2031009587" sldId="392"/>
            <ac:picMk id="1026" creationId="{8C80EFAC-F57B-DEA5-3387-DAA4AE31498E}"/>
          </ac:picMkLst>
        </pc:picChg>
        <pc:picChg chg="add del">
          <ac:chgData name="Calogera McCormick" userId="e0a4c6cb4146cbe1" providerId="LiveId" clId="{713AE7ED-0655-4057-A6C2-FB3F86893D8F}" dt="2023-06-06T01:18:25.971" v="311"/>
          <ac:picMkLst>
            <pc:docMk/>
            <pc:sldMk cId="2031009587" sldId="392"/>
            <ac:picMk id="1028" creationId="{AF6E080E-440C-AAD8-A09E-ED51713A6904}"/>
          </ac:picMkLst>
        </pc:picChg>
        <pc:picChg chg="add del">
          <ac:chgData name="Calogera McCormick" userId="e0a4c6cb4146cbe1" providerId="LiveId" clId="{713AE7ED-0655-4057-A6C2-FB3F86893D8F}" dt="2023-06-06T01:24:22.375" v="339"/>
          <ac:picMkLst>
            <pc:docMk/>
            <pc:sldMk cId="2031009587" sldId="392"/>
            <ac:picMk id="1036" creationId="{BEC33751-4B9C-DF44-064D-16C48C7C8C9A}"/>
          </ac:picMkLst>
        </pc:picChg>
        <pc:picChg chg="add mod">
          <ac:chgData name="Calogera McCormick" userId="e0a4c6cb4146cbe1" providerId="LiveId" clId="{713AE7ED-0655-4057-A6C2-FB3F86893D8F}" dt="2023-06-11T12:10:44.391" v="7812" actId="1076"/>
          <ac:picMkLst>
            <pc:docMk/>
            <pc:sldMk cId="2031009587" sldId="392"/>
            <ac:picMk id="1038" creationId="{F98CC23E-35FD-B798-DDAD-4A84F703E1F8}"/>
          </ac:picMkLst>
        </pc:picChg>
        <pc:picChg chg="add del">
          <ac:chgData name="Calogera McCormick" userId="e0a4c6cb4146cbe1" providerId="LiveId" clId="{713AE7ED-0655-4057-A6C2-FB3F86893D8F}" dt="2023-06-06T01:40:42.315" v="347" actId="478"/>
          <ac:picMkLst>
            <pc:docMk/>
            <pc:sldMk cId="2031009587" sldId="392"/>
            <ac:picMk id="1040" creationId="{EEB34E32-8DAE-C846-A6C8-684BDE1CA684}"/>
          </ac:picMkLst>
        </pc:picChg>
      </pc:sldChg>
      <pc:sldChg chg="addSp delSp modSp add mod">
        <pc:chgData name="Calogera McCormick" userId="e0a4c6cb4146cbe1" providerId="LiveId" clId="{713AE7ED-0655-4057-A6C2-FB3F86893D8F}" dt="2023-06-11T10:13:35.447" v="5307"/>
        <pc:sldMkLst>
          <pc:docMk/>
          <pc:sldMk cId="2494024088" sldId="393"/>
        </pc:sldMkLst>
        <pc:spChg chg="add mod">
          <ac:chgData name="Calogera McCormick" userId="e0a4c6cb4146cbe1" providerId="LiveId" clId="{713AE7ED-0655-4057-A6C2-FB3F86893D8F}" dt="2023-06-11T10:13:35.447" v="5307"/>
          <ac:spMkLst>
            <pc:docMk/>
            <pc:sldMk cId="2494024088" sldId="393"/>
            <ac:spMk id="2" creationId="{7AD557E9-B2DE-7003-7917-93F905FEEC23}"/>
          </ac:spMkLst>
        </pc:spChg>
        <pc:spChg chg="add mod">
          <ac:chgData name="Calogera McCormick" userId="e0a4c6cb4146cbe1" providerId="LiveId" clId="{713AE7ED-0655-4057-A6C2-FB3F86893D8F}" dt="2023-06-11T10:13:35.447" v="5307"/>
          <ac:spMkLst>
            <pc:docMk/>
            <pc:sldMk cId="2494024088" sldId="393"/>
            <ac:spMk id="3" creationId="{F38ED38D-7342-F213-4AEC-FA19B76F0863}"/>
          </ac:spMkLst>
        </pc:spChg>
        <pc:spChg chg="del">
          <ac:chgData name="Calogera McCormick" userId="e0a4c6cb4146cbe1" providerId="LiveId" clId="{713AE7ED-0655-4057-A6C2-FB3F86893D8F}" dt="2023-06-11T10:13:34.802" v="5306" actId="478"/>
          <ac:spMkLst>
            <pc:docMk/>
            <pc:sldMk cId="2494024088" sldId="393"/>
            <ac:spMk id="4" creationId="{0C329F70-04F7-4C70-BCF8-D4371F54EF2F}"/>
          </ac:spMkLst>
        </pc:spChg>
        <pc:spChg chg="del">
          <ac:chgData name="Calogera McCormick" userId="e0a4c6cb4146cbe1" providerId="LiveId" clId="{713AE7ED-0655-4057-A6C2-FB3F86893D8F}" dt="2023-06-11T10:13:34.802" v="5306" actId="478"/>
          <ac:spMkLst>
            <pc:docMk/>
            <pc:sldMk cId="2494024088" sldId="393"/>
            <ac:spMk id="5" creationId="{06A3302E-502D-4151-81C9-5FD6AF9596D6}"/>
          </ac:spMkLst>
        </pc:spChg>
        <pc:spChg chg="del">
          <ac:chgData name="Calogera McCormick" userId="e0a4c6cb4146cbe1" providerId="LiveId" clId="{713AE7ED-0655-4057-A6C2-FB3F86893D8F}" dt="2023-06-11T10:13:34.802" v="5306" actId="478"/>
          <ac:spMkLst>
            <pc:docMk/>
            <pc:sldMk cId="2494024088" sldId="393"/>
            <ac:spMk id="6" creationId="{9ED907F8-C614-4D59-A03F-BF9CD5E35703}"/>
          </ac:spMkLst>
        </pc:spChg>
        <pc:spChg chg="add mod">
          <ac:chgData name="Calogera McCormick" userId="e0a4c6cb4146cbe1" providerId="LiveId" clId="{713AE7ED-0655-4057-A6C2-FB3F86893D8F}" dt="2023-06-11T10:13:35.447" v="5307"/>
          <ac:spMkLst>
            <pc:docMk/>
            <pc:sldMk cId="2494024088" sldId="393"/>
            <ac:spMk id="7" creationId="{C363DD0C-E1C1-4D5C-456D-E7A168CC31D6}"/>
          </ac:spMkLst>
        </pc:spChg>
        <pc:spChg chg="mod">
          <ac:chgData name="Calogera McCormick" userId="e0a4c6cb4146cbe1" providerId="LiveId" clId="{713AE7ED-0655-4057-A6C2-FB3F86893D8F}" dt="2023-06-08T00:54:09.754" v="1484" actId="20577"/>
          <ac:spMkLst>
            <pc:docMk/>
            <pc:sldMk cId="2494024088" sldId="393"/>
            <ac:spMk id="11" creationId="{581E8936-2270-47FE-94A4-398CB123EF90}"/>
          </ac:spMkLst>
        </pc:spChg>
        <pc:spChg chg="mod">
          <ac:chgData name="Calogera McCormick" userId="e0a4c6cb4146cbe1" providerId="LiveId" clId="{713AE7ED-0655-4057-A6C2-FB3F86893D8F}" dt="2023-06-10T23:01:36.366" v="2762" actId="6549"/>
          <ac:spMkLst>
            <pc:docMk/>
            <pc:sldMk cId="2494024088" sldId="393"/>
            <ac:spMk id="13" creationId="{C0287FEC-3826-4868-8D93-52429C6156F5}"/>
          </ac:spMkLst>
        </pc:spChg>
      </pc:sldChg>
      <pc:sldChg chg="addSp delSp modSp add mod ord setBg">
        <pc:chgData name="Calogera McCormick" userId="e0a4c6cb4146cbe1" providerId="LiveId" clId="{713AE7ED-0655-4057-A6C2-FB3F86893D8F}" dt="2023-06-11T11:27:20.128" v="6431" actId="20577"/>
        <pc:sldMkLst>
          <pc:docMk/>
          <pc:sldMk cId="2192275075" sldId="394"/>
        </pc:sldMkLst>
        <pc:spChg chg="add mod">
          <ac:chgData name="Calogera McCormick" userId="e0a4c6cb4146cbe1" providerId="LiveId" clId="{713AE7ED-0655-4057-A6C2-FB3F86893D8F}" dt="2023-06-11T10:12:05.647" v="5281"/>
          <ac:spMkLst>
            <pc:docMk/>
            <pc:sldMk cId="2192275075" sldId="394"/>
            <ac:spMk id="2" creationId="{2AC738B6-92F1-CD94-BE79-2ED3CB5C0A3D}"/>
          </ac:spMkLst>
        </pc:spChg>
        <pc:spChg chg="add mod">
          <ac:chgData name="Calogera McCormick" userId="e0a4c6cb4146cbe1" providerId="LiveId" clId="{713AE7ED-0655-4057-A6C2-FB3F86893D8F}" dt="2023-06-11T10:12:05.647" v="5281"/>
          <ac:spMkLst>
            <pc:docMk/>
            <pc:sldMk cId="2192275075" sldId="394"/>
            <ac:spMk id="3" creationId="{3D9CA129-8DB2-175F-8F0F-E07C18D6DDBD}"/>
          </ac:spMkLst>
        </pc:spChg>
        <pc:spChg chg="del mod">
          <ac:chgData name="Calogera McCormick" userId="e0a4c6cb4146cbe1" providerId="LiveId" clId="{713AE7ED-0655-4057-A6C2-FB3F86893D8F}" dt="2023-06-11T10:12:04.555" v="5280" actId="478"/>
          <ac:spMkLst>
            <pc:docMk/>
            <pc:sldMk cId="2192275075" sldId="394"/>
            <ac:spMk id="4" creationId="{0C329F70-04F7-4C70-BCF8-D4371F54EF2F}"/>
          </ac:spMkLst>
        </pc:spChg>
        <pc:spChg chg="del mod">
          <ac:chgData name="Calogera McCormick" userId="e0a4c6cb4146cbe1" providerId="LiveId" clId="{713AE7ED-0655-4057-A6C2-FB3F86893D8F}" dt="2023-06-11T10:12:04.555" v="5280" actId="478"/>
          <ac:spMkLst>
            <pc:docMk/>
            <pc:sldMk cId="2192275075" sldId="394"/>
            <ac:spMk id="5" creationId="{06A3302E-502D-4151-81C9-5FD6AF9596D6}"/>
          </ac:spMkLst>
        </pc:spChg>
        <pc:spChg chg="del mod">
          <ac:chgData name="Calogera McCormick" userId="e0a4c6cb4146cbe1" providerId="LiveId" clId="{713AE7ED-0655-4057-A6C2-FB3F86893D8F}" dt="2023-06-11T10:12:04.555" v="5280" actId="478"/>
          <ac:spMkLst>
            <pc:docMk/>
            <pc:sldMk cId="2192275075" sldId="394"/>
            <ac:spMk id="6" creationId="{9ED907F8-C614-4D59-A03F-BF9CD5E35703}"/>
          </ac:spMkLst>
        </pc:spChg>
        <pc:spChg chg="add mod">
          <ac:chgData name="Calogera McCormick" userId="e0a4c6cb4146cbe1" providerId="LiveId" clId="{713AE7ED-0655-4057-A6C2-FB3F86893D8F}" dt="2023-06-11T10:12:05.647" v="5281"/>
          <ac:spMkLst>
            <pc:docMk/>
            <pc:sldMk cId="2192275075" sldId="394"/>
            <ac:spMk id="7" creationId="{2BBBB9AA-6375-C27E-E302-F5C543D041C2}"/>
          </ac:spMkLst>
        </pc:spChg>
        <pc:spChg chg="mod">
          <ac:chgData name="Calogera McCormick" userId="e0a4c6cb4146cbe1" providerId="LiveId" clId="{713AE7ED-0655-4057-A6C2-FB3F86893D8F}" dt="2023-06-11T01:24:47.622" v="4000" actId="14100"/>
          <ac:spMkLst>
            <pc:docMk/>
            <pc:sldMk cId="2192275075" sldId="394"/>
            <ac:spMk id="11" creationId="{581E8936-2270-47FE-94A4-398CB123EF90}"/>
          </ac:spMkLst>
        </pc:spChg>
        <pc:spChg chg="mod">
          <ac:chgData name="Calogera McCormick" userId="e0a4c6cb4146cbe1" providerId="LiveId" clId="{713AE7ED-0655-4057-A6C2-FB3F86893D8F}" dt="2023-06-11T11:27:20.128" v="6431" actId="20577"/>
          <ac:spMkLst>
            <pc:docMk/>
            <pc:sldMk cId="2192275075" sldId="394"/>
            <ac:spMk id="13" creationId="{C0287FEC-3826-4868-8D93-52429C6156F5}"/>
          </ac:spMkLst>
        </pc:spChg>
        <pc:spChg chg="add del">
          <ac:chgData name="Calogera McCormick" userId="e0a4c6cb4146cbe1" providerId="LiveId" clId="{713AE7ED-0655-4057-A6C2-FB3F86893D8F}" dt="2023-06-11T01:24:37.353" v="3996" actId="26606"/>
          <ac:spMkLst>
            <pc:docMk/>
            <pc:sldMk cId="2192275075" sldId="394"/>
            <ac:spMk id="27" creationId="{A5931BE0-4B93-4D6C-878E-ACC59D6B4587}"/>
          </ac:spMkLst>
        </pc:spChg>
        <pc:spChg chg="add del">
          <ac:chgData name="Calogera McCormick" userId="e0a4c6cb4146cbe1" providerId="LiveId" clId="{713AE7ED-0655-4057-A6C2-FB3F86893D8F}" dt="2023-06-11T01:24:37.353" v="3996" actId="26606"/>
          <ac:spMkLst>
            <pc:docMk/>
            <pc:sldMk cId="2192275075" sldId="394"/>
            <ac:spMk id="33" creationId="{3E6AA126-9DDC-4FBE-AEE6-8D0E982B0E2C}"/>
          </ac:spMkLst>
        </pc:spChg>
        <pc:spChg chg="add">
          <ac:chgData name="Calogera McCormick" userId="e0a4c6cb4146cbe1" providerId="LiveId" clId="{713AE7ED-0655-4057-A6C2-FB3F86893D8F}" dt="2023-06-11T01:24:37.364" v="3997" actId="26606"/>
          <ac:spMkLst>
            <pc:docMk/>
            <pc:sldMk cId="2192275075" sldId="394"/>
            <ac:spMk id="40" creationId="{A5931BE0-4B93-4D6C-878E-ACC59D6B4587}"/>
          </ac:spMkLst>
        </pc:spChg>
        <pc:spChg chg="add">
          <ac:chgData name="Calogera McCormick" userId="e0a4c6cb4146cbe1" providerId="LiveId" clId="{713AE7ED-0655-4057-A6C2-FB3F86893D8F}" dt="2023-06-11T01:24:37.364" v="3997" actId="26606"/>
          <ac:spMkLst>
            <pc:docMk/>
            <pc:sldMk cId="2192275075" sldId="394"/>
            <ac:spMk id="41" creationId="{6FF3A87B-2255-45E0-A551-C11FAF93290C}"/>
          </ac:spMkLst>
        </pc:spChg>
        <pc:grpChg chg="add del">
          <ac:chgData name="Calogera McCormick" userId="e0a4c6cb4146cbe1" providerId="LiveId" clId="{713AE7ED-0655-4057-A6C2-FB3F86893D8F}" dt="2023-06-11T01:24:37.353" v="3996" actId="26606"/>
          <ac:grpSpMkLst>
            <pc:docMk/>
            <pc:sldMk cId="2192275075" sldId="394"/>
            <ac:grpSpMk id="21" creationId="{3BDBC526-6DCD-4FF6-8395-D8C22E46E527}"/>
          </ac:grpSpMkLst>
        </pc:grpChg>
        <pc:grpChg chg="add del">
          <ac:chgData name="Calogera McCormick" userId="e0a4c6cb4146cbe1" providerId="LiveId" clId="{713AE7ED-0655-4057-A6C2-FB3F86893D8F}" dt="2023-06-11T01:24:37.353" v="3996" actId="26606"/>
          <ac:grpSpMkLst>
            <pc:docMk/>
            <pc:sldMk cId="2192275075" sldId="394"/>
            <ac:grpSpMk id="29" creationId="{11F8F457-0192-4F9A-9EEF-D784521FAC11}"/>
          </ac:grpSpMkLst>
        </pc:grpChg>
        <pc:grpChg chg="add">
          <ac:chgData name="Calogera McCormick" userId="e0a4c6cb4146cbe1" providerId="LiveId" clId="{713AE7ED-0655-4057-A6C2-FB3F86893D8F}" dt="2023-06-11T01:24:37.364" v="3997" actId="26606"/>
          <ac:grpSpMkLst>
            <pc:docMk/>
            <pc:sldMk cId="2192275075" sldId="394"/>
            <ac:grpSpMk id="35" creationId="{3BDBC526-6DCD-4FF6-8395-D8C22E46E527}"/>
          </ac:grpSpMkLst>
        </pc:grpChg>
        <pc:picChg chg="mod ord">
          <ac:chgData name="Calogera McCormick" userId="e0a4c6cb4146cbe1" providerId="LiveId" clId="{713AE7ED-0655-4057-A6C2-FB3F86893D8F}" dt="2023-06-11T01:32:07.790" v="4396" actId="14100"/>
          <ac:picMkLst>
            <pc:docMk/>
            <pc:sldMk cId="2192275075" sldId="394"/>
            <ac:picMk id="16" creationId="{361E9ADB-7377-4CF1-9AE4-AEFBDEBEEEEC}"/>
          </ac:picMkLst>
        </pc:picChg>
      </pc:sldChg>
      <pc:sldChg chg="addSp delSp modSp add del mod">
        <pc:chgData name="Calogera McCormick" userId="e0a4c6cb4146cbe1" providerId="LiveId" clId="{713AE7ED-0655-4057-A6C2-FB3F86893D8F}" dt="2023-06-11T11:29:36.681" v="6447" actId="47"/>
        <pc:sldMkLst>
          <pc:docMk/>
          <pc:sldMk cId="1521947180" sldId="395"/>
        </pc:sldMkLst>
        <pc:spChg chg="add mod">
          <ac:chgData name="Calogera McCormick" userId="e0a4c6cb4146cbe1" providerId="LiveId" clId="{713AE7ED-0655-4057-A6C2-FB3F86893D8F}" dt="2023-06-11T10:12:49.194" v="5291"/>
          <ac:spMkLst>
            <pc:docMk/>
            <pc:sldMk cId="1521947180" sldId="395"/>
            <ac:spMk id="2" creationId="{FC7C4DE9-CE86-BFDA-53CF-588E065A389B}"/>
          </ac:spMkLst>
        </pc:spChg>
        <pc:spChg chg="add mod">
          <ac:chgData name="Calogera McCormick" userId="e0a4c6cb4146cbe1" providerId="LiveId" clId="{713AE7ED-0655-4057-A6C2-FB3F86893D8F}" dt="2023-06-11T10:12:49.194" v="5291"/>
          <ac:spMkLst>
            <pc:docMk/>
            <pc:sldMk cId="1521947180" sldId="395"/>
            <ac:spMk id="3" creationId="{C3B1CC61-A285-48E0-46B3-D125F3BCB126}"/>
          </ac:spMkLst>
        </pc:spChg>
        <pc:spChg chg="del">
          <ac:chgData name="Calogera McCormick" userId="e0a4c6cb4146cbe1" providerId="LiveId" clId="{713AE7ED-0655-4057-A6C2-FB3F86893D8F}" dt="2023-06-11T10:12:48.504" v="5290" actId="478"/>
          <ac:spMkLst>
            <pc:docMk/>
            <pc:sldMk cId="1521947180" sldId="395"/>
            <ac:spMk id="4" creationId="{0C329F70-04F7-4C70-BCF8-D4371F54EF2F}"/>
          </ac:spMkLst>
        </pc:spChg>
        <pc:spChg chg="del">
          <ac:chgData name="Calogera McCormick" userId="e0a4c6cb4146cbe1" providerId="LiveId" clId="{713AE7ED-0655-4057-A6C2-FB3F86893D8F}" dt="2023-06-11T10:12:48.504" v="5290" actId="478"/>
          <ac:spMkLst>
            <pc:docMk/>
            <pc:sldMk cId="1521947180" sldId="395"/>
            <ac:spMk id="5" creationId="{06A3302E-502D-4151-81C9-5FD6AF9596D6}"/>
          </ac:spMkLst>
        </pc:spChg>
        <pc:spChg chg="del">
          <ac:chgData name="Calogera McCormick" userId="e0a4c6cb4146cbe1" providerId="LiveId" clId="{713AE7ED-0655-4057-A6C2-FB3F86893D8F}" dt="2023-06-11T10:12:48.504" v="5290" actId="478"/>
          <ac:spMkLst>
            <pc:docMk/>
            <pc:sldMk cId="1521947180" sldId="395"/>
            <ac:spMk id="6" creationId="{9ED907F8-C614-4D59-A03F-BF9CD5E35703}"/>
          </ac:spMkLst>
        </pc:spChg>
        <pc:spChg chg="add mod">
          <ac:chgData name="Calogera McCormick" userId="e0a4c6cb4146cbe1" providerId="LiveId" clId="{713AE7ED-0655-4057-A6C2-FB3F86893D8F}" dt="2023-06-11T10:12:49.194" v="5291"/>
          <ac:spMkLst>
            <pc:docMk/>
            <pc:sldMk cId="1521947180" sldId="395"/>
            <ac:spMk id="7" creationId="{5E55CC81-35A0-29EA-BC28-2676A047FB5C}"/>
          </ac:spMkLst>
        </pc:spChg>
        <pc:spChg chg="mod">
          <ac:chgData name="Calogera McCormick" userId="e0a4c6cb4146cbe1" providerId="LiveId" clId="{713AE7ED-0655-4057-A6C2-FB3F86893D8F}" dt="2023-06-08T01:02:13.229" v="1586" actId="20577"/>
          <ac:spMkLst>
            <pc:docMk/>
            <pc:sldMk cId="1521947180" sldId="395"/>
            <ac:spMk id="11" creationId="{581E8936-2270-47FE-94A4-398CB123EF90}"/>
          </ac:spMkLst>
        </pc:spChg>
        <pc:spChg chg="mod">
          <ac:chgData name="Calogera McCormick" userId="e0a4c6cb4146cbe1" providerId="LiveId" clId="{713AE7ED-0655-4057-A6C2-FB3F86893D8F}" dt="2023-06-11T01:22:52.041" v="3914" actId="6549"/>
          <ac:spMkLst>
            <pc:docMk/>
            <pc:sldMk cId="1521947180" sldId="395"/>
            <ac:spMk id="13" creationId="{C0287FEC-3826-4868-8D93-52429C6156F5}"/>
          </ac:spMkLst>
        </pc:spChg>
      </pc:sldChg>
      <pc:sldChg chg="addSp delSp modSp add mod setBg">
        <pc:chgData name="Calogera McCormick" userId="e0a4c6cb4146cbe1" providerId="LiveId" clId="{713AE7ED-0655-4057-A6C2-FB3F86893D8F}" dt="2023-06-11T11:51:36.482" v="6979" actId="14100"/>
        <pc:sldMkLst>
          <pc:docMk/>
          <pc:sldMk cId="3168979440" sldId="396"/>
        </pc:sldMkLst>
        <pc:spChg chg="add mod">
          <ac:chgData name="Calogera McCormick" userId="e0a4c6cb4146cbe1" providerId="LiveId" clId="{713AE7ED-0655-4057-A6C2-FB3F86893D8F}" dt="2023-06-11T10:13:00.382" v="5295"/>
          <ac:spMkLst>
            <pc:docMk/>
            <pc:sldMk cId="3168979440" sldId="396"/>
            <ac:spMk id="2" creationId="{2044E150-552A-E8B8-F2AE-4C50249F0762}"/>
          </ac:spMkLst>
        </pc:spChg>
        <pc:spChg chg="add mod">
          <ac:chgData name="Calogera McCormick" userId="e0a4c6cb4146cbe1" providerId="LiveId" clId="{713AE7ED-0655-4057-A6C2-FB3F86893D8F}" dt="2023-06-11T10:13:00.382" v="5295"/>
          <ac:spMkLst>
            <pc:docMk/>
            <pc:sldMk cId="3168979440" sldId="396"/>
            <ac:spMk id="3" creationId="{86A3FDBD-038A-1268-849C-DB956B595860}"/>
          </ac:spMkLst>
        </pc:spChg>
        <pc:spChg chg="del mod">
          <ac:chgData name="Calogera McCormick" userId="e0a4c6cb4146cbe1" providerId="LiveId" clId="{713AE7ED-0655-4057-A6C2-FB3F86893D8F}" dt="2023-06-11T10:12:59.596" v="5294" actId="478"/>
          <ac:spMkLst>
            <pc:docMk/>
            <pc:sldMk cId="3168979440" sldId="396"/>
            <ac:spMk id="4" creationId="{0C329F70-04F7-4C70-BCF8-D4371F54EF2F}"/>
          </ac:spMkLst>
        </pc:spChg>
        <pc:spChg chg="del mod">
          <ac:chgData name="Calogera McCormick" userId="e0a4c6cb4146cbe1" providerId="LiveId" clId="{713AE7ED-0655-4057-A6C2-FB3F86893D8F}" dt="2023-06-11T10:12:59.596" v="5294" actId="478"/>
          <ac:spMkLst>
            <pc:docMk/>
            <pc:sldMk cId="3168979440" sldId="396"/>
            <ac:spMk id="5" creationId="{06A3302E-502D-4151-81C9-5FD6AF9596D6}"/>
          </ac:spMkLst>
        </pc:spChg>
        <pc:spChg chg="del mod">
          <ac:chgData name="Calogera McCormick" userId="e0a4c6cb4146cbe1" providerId="LiveId" clId="{713AE7ED-0655-4057-A6C2-FB3F86893D8F}" dt="2023-06-11T10:12:59.596" v="5294" actId="478"/>
          <ac:spMkLst>
            <pc:docMk/>
            <pc:sldMk cId="3168979440" sldId="396"/>
            <ac:spMk id="6" creationId="{9ED907F8-C614-4D59-A03F-BF9CD5E35703}"/>
          </ac:spMkLst>
        </pc:spChg>
        <pc:spChg chg="add mod">
          <ac:chgData name="Calogera McCormick" userId="e0a4c6cb4146cbe1" providerId="LiveId" clId="{713AE7ED-0655-4057-A6C2-FB3F86893D8F}" dt="2023-06-11T10:13:00.382" v="5295"/>
          <ac:spMkLst>
            <pc:docMk/>
            <pc:sldMk cId="3168979440" sldId="396"/>
            <ac:spMk id="7" creationId="{0146C407-D133-C736-C4C5-8DB66C632B91}"/>
          </ac:spMkLst>
        </pc:spChg>
        <pc:spChg chg="mod">
          <ac:chgData name="Calogera McCormick" userId="e0a4c6cb4146cbe1" providerId="LiveId" clId="{713AE7ED-0655-4057-A6C2-FB3F86893D8F}" dt="2023-06-11T11:51:14.942" v="6972" actId="14100"/>
          <ac:spMkLst>
            <pc:docMk/>
            <pc:sldMk cId="3168979440" sldId="396"/>
            <ac:spMk id="11" creationId="{581E8936-2270-47FE-94A4-398CB123EF90}"/>
          </ac:spMkLst>
        </pc:spChg>
        <pc:spChg chg="mod">
          <ac:chgData name="Calogera McCormick" userId="e0a4c6cb4146cbe1" providerId="LiveId" clId="{713AE7ED-0655-4057-A6C2-FB3F86893D8F}" dt="2023-06-11T11:51:36.482" v="6979" actId="14100"/>
          <ac:spMkLst>
            <pc:docMk/>
            <pc:sldMk cId="3168979440" sldId="396"/>
            <ac:spMk id="13" creationId="{C0287FEC-3826-4868-8D93-52429C6156F5}"/>
          </ac:spMkLst>
        </pc:spChg>
        <pc:spChg chg="add del">
          <ac:chgData name="Calogera McCormick" userId="e0a4c6cb4146cbe1" providerId="LiveId" clId="{713AE7ED-0655-4057-A6C2-FB3F86893D8F}" dt="2023-06-11T01:19:38.327" v="3897" actId="26606"/>
          <ac:spMkLst>
            <pc:docMk/>
            <pc:sldMk cId="3168979440" sldId="396"/>
            <ac:spMk id="27" creationId="{A5931BE0-4B93-4D6C-878E-ACC59D6B4587}"/>
          </ac:spMkLst>
        </pc:spChg>
        <pc:spChg chg="add del">
          <ac:chgData name="Calogera McCormick" userId="e0a4c6cb4146cbe1" providerId="LiveId" clId="{713AE7ED-0655-4057-A6C2-FB3F86893D8F}" dt="2023-06-11T01:19:38.327" v="3897" actId="26606"/>
          <ac:spMkLst>
            <pc:docMk/>
            <pc:sldMk cId="3168979440" sldId="396"/>
            <ac:spMk id="29" creationId="{6FF3A87B-2255-45E0-A551-C11FAF93290C}"/>
          </ac:spMkLst>
        </pc:spChg>
        <pc:spChg chg="add del">
          <ac:chgData name="Calogera McCormick" userId="e0a4c6cb4146cbe1" providerId="LiveId" clId="{713AE7ED-0655-4057-A6C2-FB3F86893D8F}" dt="2023-06-11T01:19:44.441" v="3899" actId="26606"/>
          <ac:spMkLst>
            <pc:docMk/>
            <pc:sldMk cId="3168979440" sldId="396"/>
            <ac:spMk id="34" creationId="{647A77D8-817B-4A9F-86AA-FE781E813DBC}"/>
          </ac:spMkLst>
        </pc:spChg>
        <pc:spChg chg="add del">
          <ac:chgData name="Calogera McCormick" userId="e0a4c6cb4146cbe1" providerId="LiveId" clId="{713AE7ED-0655-4057-A6C2-FB3F86893D8F}" dt="2023-06-11T01:19:44.441" v="3899" actId="26606"/>
          <ac:spMkLst>
            <pc:docMk/>
            <pc:sldMk cId="3168979440" sldId="396"/>
            <ac:spMk id="39" creationId="{A5931BE0-4B93-4D6C-878E-ACC59D6B4587}"/>
          </ac:spMkLst>
        </pc:spChg>
        <pc:spChg chg="add del">
          <ac:chgData name="Calogera McCormick" userId="e0a4c6cb4146cbe1" providerId="LiveId" clId="{713AE7ED-0655-4057-A6C2-FB3F86893D8F}" dt="2023-06-11T01:19:45.985" v="3901" actId="26606"/>
          <ac:spMkLst>
            <pc:docMk/>
            <pc:sldMk cId="3168979440" sldId="396"/>
            <ac:spMk id="43" creationId="{A5931BE0-4B93-4D6C-878E-ACC59D6B4587}"/>
          </ac:spMkLst>
        </pc:spChg>
        <pc:spChg chg="add del">
          <ac:chgData name="Calogera McCormick" userId="e0a4c6cb4146cbe1" providerId="LiveId" clId="{713AE7ED-0655-4057-A6C2-FB3F86893D8F}" dt="2023-06-11T01:19:45.985" v="3901" actId="26606"/>
          <ac:spMkLst>
            <pc:docMk/>
            <pc:sldMk cId="3168979440" sldId="396"/>
            <ac:spMk id="44" creationId="{6FF3A87B-2255-45E0-A551-C11FAF93290C}"/>
          </ac:spMkLst>
        </pc:spChg>
        <pc:spChg chg="add">
          <ac:chgData name="Calogera McCormick" userId="e0a4c6cb4146cbe1" providerId="LiveId" clId="{713AE7ED-0655-4057-A6C2-FB3F86893D8F}" dt="2023-06-11T01:19:45.999" v="3902" actId="26606"/>
          <ac:spMkLst>
            <pc:docMk/>
            <pc:sldMk cId="3168979440" sldId="396"/>
            <ac:spMk id="51" creationId="{A5931BE0-4B93-4D6C-878E-ACC59D6B4587}"/>
          </ac:spMkLst>
        </pc:spChg>
        <pc:spChg chg="add">
          <ac:chgData name="Calogera McCormick" userId="e0a4c6cb4146cbe1" providerId="LiveId" clId="{713AE7ED-0655-4057-A6C2-FB3F86893D8F}" dt="2023-06-11T01:19:45.999" v="3902" actId="26606"/>
          <ac:spMkLst>
            <pc:docMk/>
            <pc:sldMk cId="3168979440" sldId="396"/>
            <ac:spMk id="53" creationId="{647A77D8-817B-4A9F-86AA-FE781E813DBC}"/>
          </ac:spMkLst>
        </pc:spChg>
        <pc:grpChg chg="add del">
          <ac:chgData name="Calogera McCormick" userId="e0a4c6cb4146cbe1" providerId="LiveId" clId="{713AE7ED-0655-4057-A6C2-FB3F86893D8F}" dt="2023-06-11T01:19:38.327" v="3897" actId="26606"/>
          <ac:grpSpMkLst>
            <pc:docMk/>
            <pc:sldMk cId="3168979440" sldId="396"/>
            <ac:grpSpMk id="21" creationId="{3BDBC526-6DCD-4FF6-8395-D8C22E46E527}"/>
          </ac:grpSpMkLst>
        </pc:grpChg>
        <pc:grpChg chg="add del">
          <ac:chgData name="Calogera McCormick" userId="e0a4c6cb4146cbe1" providerId="LiveId" clId="{713AE7ED-0655-4057-A6C2-FB3F86893D8F}" dt="2023-06-11T01:19:44.441" v="3899" actId="26606"/>
          <ac:grpSpMkLst>
            <pc:docMk/>
            <pc:sldMk cId="3168979440" sldId="396"/>
            <ac:grpSpMk id="33" creationId="{3BDBC526-6DCD-4FF6-8395-D8C22E46E527}"/>
          </ac:grpSpMkLst>
        </pc:grpChg>
        <pc:grpChg chg="add del">
          <ac:chgData name="Calogera McCormick" userId="e0a4c6cb4146cbe1" providerId="LiveId" clId="{713AE7ED-0655-4057-A6C2-FB3F86893D8F}" dt="2023-06-11T01:19:44.441" v="3899" actId="26606"/>
          <ac:grpSpMkLst>
            <pc:docMk/>
            <pc:sldMk cId="3168979440" sldId="396"/>
            <ac:grpSpMk id="40" creationId="{183B29DA-9BB8-4BA8-B8E1-8C2B544078C7}"/>
          </ac:grpSpMkLst>
        </pc:grpChg>
        <pc:grpChg chg="add del">
          <ac:chgData name="Calogera McCormick" userId="e0a4c6cb4146cbe1" providerId="LiveId" clId="{713AE7ED-0655-4057-A6C2-FB3F86893D8F}" dt="2023-06-11T01:19:45.985" v="3901" actId="26606"/>
          <ac:grpSpMkLst>
            <pc:docMk/>
            <pc:sldMk cId="3168979440" sldId="396"/>
            <ac:grpSpMk id="42" creationId="{3BDBC526-6DCD-4FF6-8395-D8C22E46E527}"/>
          </ac:grpSpMkLst>
        </pc:grpChg>
        <pc:grpChg chg="add">
          <ac:chgData name="Calogera McCormick" userId="e0a4c6cb4146cbe1" providerId="LiveId" clId="{713AE7ED-0655-4057-A6C2-FB3F86893D8F}" dt="2023-06-11T01:19:45.999" v="3902" actId="26606"/>
          <ac:grpSpMkLst>
            <pc:docMk/>
            <pc:sldMk cId="3168979440" sldId="396"/>
            <ac:grpSpMk id="46" creationId="{3BDBC526-6DCD-4FF6-8395-D8C22E46E527}"/>
          </ac:grpSpMkLst>
        </pc:grpChg>
        <pc:grpChg chg="add">
          <ac:chgData name="Calogera McCormick" userId="e0a4c6cb4146cbe1" providerId="LiveId" clId="{713AE7ED-0655-4057-A6C2-FB3F86893D8F}" dt="2023-06-11T01:19:45.999" v="3902" actId="26606"/>
          <ac:grpSpMkLst>
            <pc:docMk/>
            <pc:sldMk cId="3168979440" sldId="396"/>
            <ac:grpSpMk id="52" creationId="{183B29DA-9BB8-4BA8-B8E1-8C2B544078C7}"/>
          </ac:grpSpMkLst>
        </pc:grpChg>
        <pc:picChg chg="mod ord">
          <ac:chgData name="Calogera McCormick" userId="e0a4c6cb4146cbe1" providerId="LiveId" clId="{713AE7ED-0655-4057-A6C2-FB3F86893D8F}" dt="2023-06-11T01:19:45.999" v="3902" actId="26606"/>
          <ac:picMkLst>
            <pc:docMk/>
            <pc:sldMk cId="3168979440" sldId="396"/>
            <ac:picMk id="16" creationId="{361E9ADB-7377-4CF1-9AE4-AEFBDEBEEEEC}"/>
          </ac:picMkLst>
        </pc:picChg>
      </pc:sldChg>
      <pc:sldChg chg="addSp delSp modSp add mod modClrScheme chgLayout">
        <pc:chgData name="Calogera McCormick" userId="e0a4c6cb4146cbe1" providerId="LiveId" clId="{713AE7ED-0655-4057-A6C2-FB3F86893D8F}" dt="2023-06-11T10:13:12.812" v="5299"/>
        <pc:sldMkLst>
          <pc:docMk/>
          <pc:sldMk cId="1966113941" sldId="397"/>
        </pc:sldMkLst>
        <pc:spChg chg="add del mod">
          <ac:chgData name="Calogera McCormick" userId="e0a4c6cb4146cbe1" providerId="LiveId" clId="{713AE7ED-0655-4057-A6C2-FB3F86893D8F}" dt="2023-06-11T01:04:38.625" v="3303" actId="22"/>
          <ac:spMkLst>
            <pc:docMk/>
            <pc:sldMk cId="1966113941" sldId="397"/>
            <ac:spMk id="3" creationId="{69E50C02-B788-37D3-AADD-8052D49CE386}"/>
          </ac:spMkLst>
        </pc:spChg>
        <pc:spChg chg="add del mod">
          <ac:chgData name="Calogera McCormick" userId="e0a4c6cb4146cbe1" providerId="LiveId" clId="{713AE7ED-0655-4057-A6C2-FB3F86893D8F}" dt="2023-06-11T09:12:51.375" v="4630" actId="22"/>
          <ac:spMkLst>
            <pc:docMk/>
            <pc:sldMk cId="1966113941" sldId="397"/>
            <ac:spMk id="5" creationId="{C766CB18-FA5A-7618-FCF8-DA6665FCCEC7}"/>
          </ac:spMkLst>
        </pc:spChg>
        <pc:spChg chg="mod ord">
          <ac:chgData name="Calogera McCormick" userId="e0a4c6cb4146cbe1" providerId="LiveId" clId="{713AE7ED-0655-4057-A6C2-FB3F86893D8F}" dt="2023-06-11T09:13:09.721" v="4653" actId="20577"/>
          <ac:spMkLst>
            <pc:docMk/>
            <pc:sldMk cId="1966113941" sldId="397"/>
            <ac:spMk id="7" creationId="{47788B34-4190-4916-9048-47720EA5ABF1}"/>
          </ac:spMkLst>
        </pc:spChg>
        <pc:spChg chg="mod ord">
          <ac:chgData name="Calogera McCormick" userId="e0a4c6cb4146cbe1" providerId="LiveId" clId="{713AE7ED-0655-4057-A6C2-FB3F86893D8F}" dt="2023-06-11T09:08:25.269" v="4628" actId="20577"/>
          <ac:spMkLst>
            <pc:docMk/>
            <pc:sldMk cId="1966113941" sldId="397"/>
            <ac:spMk id="8" creationId="{ABA415A0-3B77-43FB-A408-5F1DA4B0AAFA}"/>
          </ac:spMkLst>
        </pc:spChg>
        <pc:spChg chg="del mod ord">
          <ac:chgData name="Calogera McCormick" userId="e0a4c6cb4146cbe1" providerId="LiveId" clId="{713AE7ED-0655-4057-A6C2-FB3F86893D8F}" dt="2023-06-11T01:04:28.580" v="3300" actId="478"/>
          <ac:spMkLst>
            <pc:docMk/>
            <pc:sldMk cId="1966113941" sldId="397"/>
            <ac:spMk id="9" creationId="{8598ECEC-4413-4244-8F21-0076EC511806}"/>
          </ac:spMkLst>
        </pc:spChg>
        <pc:spChg chg="mod ord">
          <ac:chgData name="Calogera McCormick" userId="e0a4c6cb4146cbe1" providerId="LiveId" clId="{713AE7ED-0655-4057-A6C2-FB3F86893D8F}" dt="2023-06-11T09:14:21.236" v="4714" actId="20577"/>
          <ac:spMkLst>
            <pc:docMk/>
            <pc:sldMk cId="1966113941" sldId="397"/>
            <ac:spMk id="10" creationId="{34A9BC34-CFDB-4D7A-8D6C-1CE608D0909F}"/>
          </ac:spMkLst>
        </pc:spChg>
        <pc:spChg chg="del mod ord">
          <ac:chgData name="Calogera McCormick" userId="e0a4c6cb4146cbe1" providerId="LiveId" clId="{713AE7ED-0655-4057-A6C2-FB3F86893D8F}" dt="2023-06-11T01:34:20.068" v="4415" actId="22"/>
          <ac:spMkLst>
            <pc:docMk/>
            <pc:sldMk cId="1966113941" sldId="397"/>
            <ac:spMk id="11" creationId="{1D014E48-5DD9-49CE-AD5B-0FEF69204F68}"/>
          </ac:spMkLst>
        </pc:spChg>
        <pc:spChg chg="del mod ord">
          <ac:chgData name="Calogera McCormick" userId="e0a4c6cb4146cbe1" providerId="LiveId" clId="{713AE7ED-0655-4057-A6C2-FB3F86893D8F}" dt="2023-06-11T01:05:01.241" v="3304" actId="478"/>
          <ac:spMkLst>
            <pc:docMk/>
            <pc:sldMk cId="1966113941" sldId="397"/>
            <ac:spMk id="12" creationId="{3A63626D-0E6E-4023-ABFC-A744C9862159}"/>
          </ac:spMkLst>
        </pc:spChg>
        <pc:spChg chg="del mod ord">
          <ac:chgData name="Calogera McCormick" userId="e0a4c6cb4146cbe1" providerId="LiveId" clId="{713AE7ED-0655-4057-A6C2-FB3F86893D8F}" dt="2023-06-11T01:04:20.152" v="3299" actId="478"/>
          <ac:spMkLst>
            <pc:docMk/>
            <pc:sldMk cId="1966113941" sldId="397"/>
            <ac:spMk id="13" creationId="{258E9390-685C-4BAD-BFAD-EC56E81C4745}"/>
          </ac:spMkLst>
        </pc:spChg>
        <pc:spChg chg="add mod">
          <ac:chgData name="Calogera McCormick" userId="e0a4c6cb4146cbe1" providerId="LiveId" clId="{713AE7ED-0655-4057-A6C2-FB3F86893D8F}" dt="2023-06-11T10:13:12.812" v="5299"/>
          <ac:spMkLst>
            <pc:docMk/>
            <pc:sldMk cId="1966113941" sldId="397"/>
            <ac:spMk id="13" creationId="{F2CF1C2E-A071-C6F9-3451-98B95A7C929D}"/>
          </ac:spMkLst>
        </pc:spChg>
        <pc:spChg chg="del mod ord">
          <ac:chgData name="Calogera McCormick" userId="e0a4c6cb4146cbe1" providerId="LiveId" clId="{713AE7ED-0655-4057-A6C2-FB3F86893D8F}" dt="2023-06-11T10:13:12.132" v="5298" actId="478"/>
          <ac:spMkLst>
            <pc:docMk/>
            <pc:sldMk cId="1966113941" sldId="397"/>
            <ac:spMk id="14" creationId="{D236478C-E242-44E0-8357-C72C9B588CA7}"/>
          </ac:spMkLst>
        </pc:spChg>
        <pc:spChg chg="del mod ord">
          <ac:chgData name="Calogera McCormick" userId="e0a4c6cb4146cbe1" providerId="LiveId" clId="{713AE7ED-0655-4057-A6C2-FB3F86893D8F}" dt="2023-06-11T10:13:12.132" v="5298" actId="478"/>
          <ac:spMkLst>
            <pc:docMk/>
            <pc:sldMk cId="1966113941" sldId="397"/>
            <ac:spMk id="15" creationId="{65A6DC02-681E-4AF7-AC6E-57CDDB2FBA28}"/>
          </ac:spMkLst>
        </pc:spChg>
        <pc:spChg chg="del mod ord">
          <ac:chgData name="Calogera McCormick" userId="e0a4c6cb4146cbe1" providerId="LiveId" clId="{713AE7ED-0655-4057-A6C2-FB3F86893D8F}" dt="2023-06-11T10:13:12.132" v="5298" actId="478"/>
          <ac:spMkLst>
            <pc:docMk/>
            <pc:sldMk cId="1966113941" sldId="397"/>
            <ac:spMk id="16" creationId="{CF0A8666-4477-461C-A79D-E91232EE973E}"/>
          </ac:spMkLst>
        </pc:spChg>
        <pc:spChg chg="add mod">
          <ac:chgData name="Calogera McCormick" userId="e0a4c6cb4146cbe1" providerId="LiveId" clId="{713AE7ED-0655-4057-A6C2-FB3F86893D8F}" dt="2023-06-11T10:13:12.812" v="5299"/>
          <ac:spMkLst>
            <pc:docMk/>
            <pc:sldMk cId="1966113941" sldId="397"/>
            <ac:spMk id="17" creationId="{350E761B-A099-0AA9-F545-123F6499F407}"/>
          </ac:spMkLst>
        </pc:spChg>
        <pc:spChg chg="add mod">
          <ac:chgData name="Calogera McCormick" userId="e0a4c6cb4146cbe1" providerId="LiveId" clId="{713AE7ED-0655-4057-A6C2-FB3F86893D8F}" dt="2023-06-11T10:13:12.812" v="5299"/>
          <ac:spMkLst>
            <pc:docMk/>
            <pc:sldMk cId="1966113941" sldId="397"/>
            <ac:spMk id="18" creationId="{FC634B67-08A0-AD4E-29D1-965211A2D5FC}"/>
          </ac:spMkLst>
        </pc:spChg>
        <pc:spChg chg="add del mod">
          <ac:chgData name="Calogera McCormick" userId="e0a4c6cb4146cbe1" providerId="LiveId" clId="{713AE7ED-0655-4057-A6C2-FB3F86893D8F}" dt="2023-06-11T09:07:49.338" v="4588" actId="22"/>
          <ac:spMkLst>
            <pc:docMk/>
            <pc:sldMk cId="1966113941" sldId="397"/>
            <ac:spMk id="23" creationId="{D373A398-3191-E4D8-9660-51416D4BA073}"/>
          </ac:spMkLst>
        </pc:spChg>
        <pc:picChg chg="add del mod ord">
          <ac:chgData name="Calogera McCormick" userId="e0a4c6cb4146cbe1" providerId="LiveId" clId="{713AE7ED-0655-4057-A6C2-FB3F86893D8F}" dt="2023-06-11T09:12:49.933" v="4629" actId="478"/>
          <ac:picMkLst>
            <pc:docMk/>
            <pc:sldMk cId="1966113941" sldId="397"/>
            <ac:picMk id="3" creationId="{1E25BE99-7972-99AE-32E0-56DB455D8C55}"/>
          </ac:picMkLst>
        </pc:picChg>
        <pc:picChg chg="add del">
          <ac:chgData name="Calogera McCormick" userId="e0a4c6cb4146cbe1" providerId="LiveId" clId="{713AE7ED-0655-4057-A6C2-FB3F86893D8F}" dt="2023-06-11T01:04:33.668" v="3302" actId="22"/>
          <ac:picMkLst>
            <pc:docMk/>
            <pc:sldMk cId="1966113941" sldId="397"/>
            <ac:picMk id="5" creationId="{1DB9078F-245B-7150-7C2C-2651633B20D9}"/>
          </ac:picMkLst>
        </pc:picChg>
        <pc:picChg chg="add mod ord">
          <ac:chgData name="Calogera McCormick" userId="e0a4c6cb4146cbe1" providerId="LiveId" clId="{713AE7ED-0655-4057-A6C2-FB3F86893D8F}" dt="2023-06-11T09:12:51.375" v="4630" actId="22"/>
          <ac:picMkLst>
            <pc:docMk/>
            <pc:sldMk cId="1966113941" sldId="397"/>
            <ac:picMk id="9" creationId="{6889FA6F-5D80-0B1E-97FF-6CC22853E30D}"/>
          </ac:picMkLst>
        </pc:picChg>
        <pc:picChg chg="add del">
          <ac:chgData name="Calogera McCormick" userId="e0a4c6cb4146cbe1" providerId="LiveId" clId="{713AE7ED-0655-4057-A6C2-FB3F86893D8F}" dt="2023-06-11T09:19:57.339" v="4796" actId="478"/>
          <ac:picMkLst>
            <pc:docMk/>
            <pc:sldMk cId="1966113941" sldId="397"/>
            <ac:picMk id="12" creationId="{8720E0A8-17E0-F5E8-89CF-FC5FDB96A0EB}"/>
          </ac:picMkLst>
        </pc:picChg>
        <pc:picChg chg="add del mod ord">
          <ac:chgData name="Calogera McCormick" userId="e0a4c6cb4146cbe1" providerId="LiveId" clId="{713AE7ED-0655-4057-A6C2-FB3F86893D8F}" dt="2023-06-11T01:34:40.582" v="4416" actId="478"/>
          <ac:picMkLst>
            <pc:docMk/>
            <pc:sldMk cId="1966113941" sldId="397"/>
            <ac:picMk id="17" creationId="{52AA73EF-FE1C-D98F-7158-D6B62CC59EFD}"/>
          </ac:picMkLst>
        </pc:picChg>
        <pc:picChg chg="add del">
          <ac:chgData name="Calogera McCormick" userId="e0a4c6cb4146cbe1" providerId="LiveId" clId="{713AE7ED-0655-4057-A6C2-FB3F86893D8F}" dt="2023-06-11T01:34:14.733" v="4412" actId="478"/>
          <ac:picMkLst>
            <pc:docMk/>
            <pc:sldMk cId="1966113941" sldId="397"/>
            <ac:picMk id="19" creationId="{6059C039-C31F-DCFA-B4AC-A4DEDF794097}"/>
          </ac:picMkLst>
        </pc:picChg>
        <pc:picChg chg="add mod ord">
          <ac:chgData name="Calogera McCormick" userId="e0a4c6cb4146cbe1" providerId="LiveId" clId="{713AE7ED-0655-4057-A6C2-FB3F86893D8F}" dt="2023-06-11T01:34:20.068" v="4415" actId="22"/>
          <ac:picMkLst>
            <pc:docMk/>
            <pc:sldMk cId="1966113941" sldId="397"/>
            <ac:picMk id="21" creationId="{E6DBA607-3A97-B3C9-89EE-C012FD8B4B13}"/>
          </ac:picMkLst>
        </pc:picChg>
      </pc:sldChg>
      <pc:sldChg chg="addSp delSp modSp add mod">
        <pc:chgData name="Calogera McCormick" userId="e0a4c6cb4146cbe1" providerId="LiveId" clId="{713AE7ED-0655-4057-A6C2-FB3F86893D8F}" dt="2023-06-11T12:07:01.552" v="7726" actId="27636"/>
        <pc:sldMkLst>
          <pc:docMk/>
          <pc:sldMk cId="3626334480" sldId="398"/>
        </pc:sldMkLst>
        <pc:spChg chg="add mod">
          <ac:chgData name="Calogera McCormick" userId="e0a4c6cb4146cbe1" providerId="LiveId" clId="{713AE7ED-0655-4057-A6C2-FB3F86893D8F}" dt="2023-06-11T10:13:18.272" v="5301"/>
          <ac:spMkLst>
            <pc:docMk/>
            <pc:sldMk cId="3626334480" sldId="398"/>
            <ac:spMk id="2" creationId="{EE46A848-A492-0ED9-696C-D9F0926A3D6A}"/>
          </ac:spMkLst>
        </pc:spChg>
        <pc:spChg chg="add mod">
          <ac:chgData name="Calogera McCormick" userId="e0a4c6cb4146cbe1" providerId="LiveId" clId="{713AE7ED-0655-4057-A6C2-FB3F86893D8F}" dt="2023-06-11T10:13:18.272" v="5301"/>
          <ac:spMkLst>
            <pc:docMk/>
            <pc:sldMk cId="3626334480" sldId="398"/>
            <ac:spMk id="3" creationId="{C8879089-6911-4CC3-1613-7D7D3F31CE35}"/>
          </ac:spMkLst>
        </pc:spChg>
        <pc:spChg chg="del">
          <ac:chgData name="Calogera McCormick" userId="e0a4c6cb4146cbe1" providerId="LiveId" clId="{713AE7ED-0655-4057-A6C2-FB3F86893D8F}" dt="2023-06-11T10:13:17.576" v="5300" actId="478"/>
          <ac:spMkLst>
            <pc:docMk/>
            <pc:sldMk cId="3626334480" sldId="398"/>
            <ac:spMk id="4" creationId="{0C329F70-04F7-4C70-BCF8-D4371F54EF2F}"/>
          </ac:spMkLst>
        </pc:spChg>
        <pc:spChg chg="del">
          <ac:chgData name="Calogera McCormick" userId="e0a4c6cb4146cbe1" providerId="LiveId" clId="{713AE7ED-0655-4057-A6C2-FB3F86893D8F}" dt="2023-06-11T10:13:17.576" v="5300" actId="478"/>
          <ac:spMkLst>
            <pc:docMk/>
            <pc:sldMk cId="3626334480" sldId="398"/>
            <ac:spMk id="5" creationId="{06A3302E-502D-4151-81C9-5FD6AF9596D6}"/>
          </ac:spMkLst>
        </pc:spChg>
        <pc:spChg chg="del">
          <ac:chgData name="Calogera McCormick" userId="e0a4c6cb4146cbe1" providerId="LiveId" clId="{713AE7ED-0655-4057-A6C2-FB3F86893D8F}" dt="2023-06-11T10:13:17.576" v="5300" actId="478"/>
          <ac:spMkLst>
            <pc:docMk/>
            <pc:sldMk cId="3626334480" sldId="398"/>
            <ac:spMk id="6" creationId="{9ED907F8-C614-4D59-A03F-BF9CD5E35703}"/>
          </ac:spMkLst>
        </pc:spChg>
        <pc:spChg chg="add mod">
          <ac:chgData name="Calogera McCormick" userId="e0a4c6cb4146cbe1" providerId="LiveId" clId="{713AE7ED-0655-4057-A6C2-FB3F86893D8F}" dt="2023-06-11T10:13:18.272" v="5301"/>
          <ac:spMkLst>
            <pc:docMk/>
            <pc:sldMk cId="3626334480" sldId="398"/>
            <ac:spMk id="7" creationId="{B6586CAC-01AE-691A-2979-137A0BEC31F9}"/>
          </ac:spMkLst>
        </pc:spChg>
        <pc:spChg chg="mod">
          <ac:chgData name="Calogera McCormick" userId="e0a4c6cb4146cbe1" providerId="LiveId" clId="{713AE7ED-0655-4057-A6C2-FB3F86893D8F}" dt="2023-06-11T11:59:15.404" v="7634" actId="1076"/>
          <ac:spMkLst>
            <pc:docMk/>
            <pc:sldMk cId="3626334480" sldId="398"/>
            <ac:spMk id="11" creationId="{581E8936-2270-47FE-94A4-398CB123EF90}"/>
          </ac:spMkLst>
        </pc:spChg>
        <pc:spChg chg="mod">
          <ac:chgData name="Calogera McCormick" userId="e0a4c6cb4146cbe1" providerId="LiveId" clId="{713AE7ED-0655-4057-A6C2-FB3F86893D8F}" dt="2023-06-11T12:07:01.552" v="7726" actId="27636"/>
          <ac:spMkLst>
            <pc:docMk/>
            <pc:sldMk cId="3626334480" sldId="398"/>
            <ac:spMk id="13" creationId="{C0287FEC-3826-4868-8D93-52429C6156F5}"/>
          </ac:spMkLst>
        </pc:spChg>
        <pc:picChg chg="mod">
          <ac:chgData name="Calogera McCormick" userId="e0a4c6cb4146cbe1" providerId="LiveId" clId="{713AE7ED-0655-4057-A6C2-FB3F86893D8F}" dt="2023-06-11T11:59:03.522" v="7631" actId="14100"/>
          <ac:picMkLst>
            <pc:docMk/>
            <pc:sldMk cId="3626334480" sldId="398"/>
            <ac:picMk id="16" creationId="{361E9ADB-7377-4CF1-9AE4-AEFBDEBEEEEC}"/>
          </ac:picMkLst>
        </pc:picChg>
      </pc:sldChg>
      <pc:sldChg chg="addSp delSp modSp add mod modClrScheme chgLayout">
        <pc:chgData name="Calogera McCormick" userId="e0a4c6cb4146cbe1" providerId="LiveId" clId="{713AE7ED-0655-4057-A6C2-FB3F86893D8F}" dt="2023-06-11T12:21:22.343" v="7846" actId="478"/>
        <pc:sldMkLst>
          <pc:docMk/>
          <pc:sldMk cId="883699955" sldId="399"/>
        </pc:sldMkLst>
        <pc:spChg chg="add mod">
          <ac:chgData name="Calogera McCormick" userId="e0a4c6cb4146cbe1" providerId="LiveId" clId="{713AE7ED-0655-4057-A6C2-FB3F86893D8F}" dt="2023-06-11T10:13:24.327" v="5303"/>
          <ac:spMkLst>
            <pc:docMk/>
            <pc:sldMk cId="883699955" sldId="399"/>
            <ac:spMk id="2" creationId="{0AF49919-E91B-D59A-1A08-7EA25C20D055}"/>
          </ac:spMkLst>
        </pc:spChg>
        <pc:spChg chg="add mod">
          <ac:chgData name="Calogera McCormick" userId="e0a4c6cb4146cbe1" providerId="LiveId" clId="{713AE7ED-0655-4057-A6C2-FB3F86893D8F}" dt="2023-06-11T10:13:24.327" v="5303"/>
          <ac:spMkLst>
            <pc:docMk/>
            <pc:sldMk cId="883699955" sldId="399"/>
            <ac:spMk id="3" creationId="{DCC4E184-236C-3430-B161-C2D586C76314}"/>
          </ac:spMkLst>
        </pc:spChg>
        <pc:spChg chg="add mod">
          <ac:chgData name="Calogera McCormick" userId="e0a4c6cb4146cbe1" providerId="LiveId" clId="{713AE7ED-0655-4057-A6C2-FB3F86893D8F}" dt="2023-06-11T10:13:24.327" v="5303"/>
          <ac:spMkLst>
            <pc:docMk/>
            <pc:sldMk cId="883699955" sldId="399"/>
            <ac:spMk id="4" creationId="{DF045998-E8E4-B9F2-4A0A-AE4B07C147A9}"/>
          </ac:spMkLst>
        </pc:spChg>
        <pc:spChg chg="add del mod">
          <ac:chgData name="Calogera McCormick" userId="e0a4c6cb4146cbe1" providerId="LiveId" clId="{713AE7ED-0655-4057-A6C2-FB3F86893D8F}" dt="2023-06-11T12:00:10.157" v="7643" actId="478"/>
          <ac:spMkLst>
            <pc:docMk/>
            <pc:sldMk cId="883699955" sldId="399"/>
            <ac:spMk id="6" creationId="{31920DFB-BD19-249F-E3FC-D17B57172127}"/>
          </ac:spMkLst>
        </pc:spChg>
        <pc:spChg chg="mod ord">
          <ac:chgData name="Calogera McCormick" userId="e0a4c6cb4146cbe1" providerId="LiveId" clId="{713AE7ED-0655-4057-A6C2-FB3F86893D8F}" dt="2023-06-11T12:07:16.685" v="7736" actId="20577"/>
          <ac:spMkLst>
            <pc:docMk/>
            <pc:sldMk cId="883699955" sldId="399"/>
            <ac:spMk id="7" creationId="{47788B34-4190-4916-9048-47720EA5ABF1}"/>
          </ac:spMkLst>
        </pc:spChg>
        <pc:spChg chg="del mod ord">
          <ac:chgData name="Calogera McCormick" userId="e0a4c6cb4146cbe1" providerId="LiveId" clId="{713AE7ED-0655-4057-A6C2-FB3F86893D8F}" dt="2023-06-11T12:00:10.157" v="7643" actId="478"/>
          <ac:spMkLst>
            <pc:docMk/>
            <pc:sldMk cId="883699955" sldId="399"/>
            <ac:spMk id="8" creationId="{ABA415A0-3B77-43FB-A408-5F1DA4B0AAFA}"/>
          </ac:spMkLst>
        </pc:spChg>
        <pc:spChg chg="del mod ord">
          <ac:chgData name="Calogera McCormick" userId="e0a4c6cb4146cbe1" providerId="LiveId" clId="{713AE7ED-0655-4057-A6C2-FB3F86893D8F}" dt="2023-06-11T12:00:04.343" v="7642" actId="478"/>
          <ac:spMkLst>
            <pc:docMk/>
            <pc:sldMk cId="883699955" sldId="399"/>
            <ac:spMk id="9" creationId="{8598ECEC-4413-4244-8F21-0076EC511806}"/>
          </ac:spMkLst>
        </pc:spChg>
        <pc:spChg chg="del mod ord">
          <ac:chgData name="Calogera McCormick" userId="e0a4c6cb4146cbe1" providerId="LiveId" clId="{713AE7ED-0655-4057-A6C2-FB3F86893D8F}" dt="2023-06-11T12:00:04.343" v="7642" actId="478"/>
          <ac:spMkLst>
            <pc:docMk/>
            <pc:sldMk cId="883699955" sldId="399"/>
            <ac:spMk id="10" creationId="{34A9BC34-CFDB-4D7A-8D6C-1CE608D0909F}"/>
          </ac:spMkLst>
        </pc:spChg>
        <pc:spChg chg="del mod ord">
          <ac:chgData name="Calogera McCormick" userId="e0a4c6cb4146cbe1" providerId="LiveId" clId="{713AE7ED-0655-4057-A6C2-FB3F86893D8F}" dt="2023-06-11T12:00:04.343" v="7642" actId="478"/>
          <ac:spMkLst>
            <pc:docMk/>
            <pc:sldMk cId="883699955" sldId="399"/>
            <ac:spMk id="11" creationId="{1D014E48-5DD9-49CE-AD5B-0FEF69204F68}"/>
          </ac:spMkLst>
        </pc:spChg>
        <pc:spChg chg="del mod ord">
          <ac:chgData name="Calogera McCormick" userId="e0a4c6cb4146cbe1" providerId="LiveId" clId="{713AE7ED-0655-4057-A6C2-FB3F86893D8F}" dt="2023-06-11T12:00:10.157" v="7643" actId="478"/>
          <ac:spMkLst>
            <pc:docMk/>
            <pc:sldMk cId="883699955" sldId="399"/>
            <ac:spMk id="12" creationId="{3A63626D-0E6E-4023-ABFC-A744C9862159}"/>
          </ac:spMkLst>
        </pc:spChg>
        <pc:spChg chg="del mod ord">
          <ac:chgData name="Calogera McCormick" userId="e0a4c6cb4146cbe1" providerId="LiveId" clId="{713AE7ED-0655-4057-A6C2-FB3F86893D8F}" dt="2023-06-11T12:00:10.157" v="7643" actId="478"/>
          <ac:spMkLst>
            <pc:docMk/>
            <pc:sldMk cId="883699955" sldId="399"/>
            <ac:spMk id="13" creationId="{258E9390-685C-4BAD-BFAD-EC56E81C4745}"/>
          </ac:spMkLst>
        </pc:spChg>
        <pc:spChg chg="add del mod ord">
          <ac:chgData name="Calogera McCormick" userId="e0a4c6cb4146cbe1" providerId="LiveId" clId="{713AE7ED-0655-4057-A6C2-FB3F86893D8F}" dt="2023-06-11T12:07:39.078" v="7737" actId="3680"/>
          <ac:spMkLst>
            <pc:docMk/>
            <pc:sldMk cId="883699955" sldId="399"/>
            <ac:spMk id="14" creationId="{29103964-8F02-0EE7-2E5E-5512C4DF96F4}"/>
          </ac:spMkLst>
        </pc:spChg>
        <pc:spChg chg="del">
          <ac:chgData name="Calogera McCormick" userId="e0a4c6cb4146cbe1" providerId="LiveId" clId="{713AE7ED-0655-4057-A6C2-FB3F86893D8F}" dt="2023-06-11T10:13:23.636" v="5302" actId="478"/>
          <ac:spMkLst>
            <pc:docMk/>
            <pc:sldMk cId="883699955" sldId="399"/>
            <ac:spMk id="14" creationId="{D236478C-E242-44E0-8357-C72C9B588CA7}"/>
          </ac:spMkLst>
        </pc:spChg>
        <pc:spChg chg="del">
          <ac:chgData name="Calogera McCormick" userId="e0a4c6cb4146cbe1" providerId="LiveId" clId="{713AE7ED-0655-4057-A6C2-FB3F86893D8F}" dt="2023-06-11T10:13:23.636" v="5302" actId="478"/>
          <ac:spMkLst>
            <pc:docMk/>
            <pc:sldMk cId="883699955" sldId="399"/>
            <ac:spMk id="15" creationId="{65A6DC02-681E-4AF7-AC6E-57CDDB2FBA28}"/>
          </ac:spMkLst>
        </pc:spChg>
        <pc:spChg chg="del">
          <ac:chgData name="Calogera McCormick" userId="e0a4c6cb4146cbe1" providerId="LiveId" clId="{713AE7ED-0655-4057-A6C2-FB3F86893D8F}" dt="2023-06-11T10:13:23.636" v="5302" actId="478"/>
          <ac:spMkLst>
            <pc:docMk/>
            <pc:sldMk cId="883699955" sldId="399"/>
            <ac:spMk id="16" creationId="{CF0A8666-4477-461C-A79D-E91232EE973E}"/>
          </ac:spMkLst>
        </pc:spChg>
        <pc:graphicFrameChg chg="add mod ord modGraphic">
          <ac:chgData name="Calogera McCormick" userId="e0a4c6cb4146cbe1" providerId="LiveId" clId="{713AE7ED-0655-4057-A6C2-FB3F86893D8F}" dt="2023-06-11T12:11:59.946" v="7835" actId="20577"/>
          <ac:graphicFrameMkLst>
            <pc:docMk/>
            <pc:sldMk cId="883699955" sldId="399"/>
            <ac:graphicFrameMk id="15" creationId="{A306AC69-C6C6-CAB7-F6C3-1BC381690B1F}"/>
          </ac:graphicFrameMkLst>
        </pc:graphicFrameChg>
        <pc:picChg chg="add del">
          <ac:chgData name="Calogera McCormick" userId="e0a4c6cb4146cbe1" providerId="LiveId" clId="{713AE7ED-0655-4057-A6C2-FB3F86893D8F}" dt="2023-06-11T12:21:22.343" v="7846" actId="478"/>
          <ac:picMkLst>
            <pc:docMk/>
            <pc:sldMk cId="883699955" sldId="399"/>
            <ac:picMk id="17" creationId="{4FC3B9BE-B170-04B1-C8E4-B25BAA2018A3}"/>
          </ac:picMkLst>
        </pc:picChg>
        <pc:picChg chg="add del mod">
          <ac:chgData name="Calogera McCormick" userId="e0a4c6cb4146cbe1" providerId="LiveId" clId="{713AE7ED-0655-4057-A6C2-FB3F86893D8F}" dt="2023-06-11T12:21:22.343" v="7846" actId="478"/>
          <ac:picMkLst>
            <pc:docMk/>
            <pc:sldMk cId="883699955" sldId="399"/>
            <ac:picMk id="19" creationId="{78510B62-ED10-C549-5232-BB5DC5997701}"/>
          </ac:picMkLst>
        </pc:picChg>
      </pc:sldChg>
      <pc:sldChg chg="addSp delSp modSp new mod ord modClrScheme chgLayout">
        <pc:chgData name="Calogera McCormick" userId="e0a4c6cb4146cbe1" providerId="LiveId" clId="{713AE7ED-0655-4057-A6C2-FB3F86893D8F}" dt="2023-06-11T11:41:31.625" v="6797"/>
        <pc:sldMkLst>
          <pc:docMk/>
          <pc:sldMk cId="3447434048" sldId="400"/>
        </pc:sldMkLst>
        <pc:spChg chg="del mod ord">
          <ac:chgData name="Calogera McCormick" userId="e0a4c6cb4146cbe1" providerId="LiveId" clId="{713AE7ED-0655-4057-A6C2-FB3F86893D8F}" dt="2023-06-08T15:49:57.213" v="1635" actId="700"/>
          <ac:spMkLst>
            <pc:docMk/>
            <pc:sldMk cId="3447434048" sldId="400"/>
            <ac:spMk id="2" creationId="{B228747B-A70B-179E-967C-2EC893DBC74B}"/>
          </ac:spMkLst>
        </pc:spChg>
        <pc:spChg chg="add del mod ord">
          <ac:chgData name="Calogera McCormick" userId="e0a4c6cb4146cbe1" providerId="LiveId" clId="{713AE7ED-0655-4057-A6C2-FB3F86893D8F}" dt="2023-06-11T11:35:22.227" v="6631" actId="478"/>
          <ac:spMkLst>
            <pc:docMk/>
            <pc:sldMk cId="3447434048" sldId="400"/>
            <ac:spMk id="2" creationId="{E764081A-5CB9-CBCD-3352-B8CA7B41689C}"/>
          </ac:spMkLst>
        </pc:spChg>
        <pc:spChg chg="add mod ord">
          <ac:chgData name="Calogera McCormick" userId="e0a4c6cb4146cbe1" providerId="LiveId" clId="{713AE7ED-0655-4057-A6C2-FB3F86893D8F}" dt="2023-06-11T11:41:15.515" v="6793" actId="1076"/>
          <ac:spMkLst>
            <pc:docMk/>
            <pc:sldMk cId="3447434048" sldId="400"/>
            <ac:spMk id="3" creationId="{74E0B0E0-4E60-E60E-A45F-E4BE9491E749}"/>
          </ac:spMkLst>
        </pc:spChg>
        <pc:spChg chg="del">
          <ac:chgData name="Calogera McCormick" userId="e0a4c6cb4146cbe1" providerId="LiveId" clId="{713AE7ED-0655-4057-A6C2-FB3F86893D8F}" dt="2023-06-08T15:49:57.213" v="1635" actId="700"/>
          <ac:spMkLst>
            <pc:docMk/>
            <pc:sldMk cId="3447434048" sldId="400"/>
            <ac:spMk id="3" creationId="{7AA750A3-804C-9707-4F3E-3E3EF5D92BC2}"/>
          </ac:spMkLst>
        </pc:spChg>
        <pc:spChg chg="del mod ord">
          <ac:chgData name="Calogera McCormick" userId="e0a4c6cb4146cbe1" providerId="LiveId" clId="{713AE7ED-0655-4057-A6C2-FB3F86893D8F}" dt="2023-06-08T15:49:57.213" v="1635" actId="700"/>
          <ac:spMkLst>
            <pc:docMk/>
            <pc:sldMk cId="3447434048" sldId="400"/>
            <ac:spMk id="4" creationId="{5953E9C9-FE3D-9843-7CEC-58AC94696B1E}"/>
          </ac:spMkLst>
        </pc:spChg>
        <pc:spChg chg="add del mod ord">
          <ac:chgData name="Calogera McCormick" userId="e0a4c6cb4146cbe1" providerId="LiveId" clId="{713AE7ED-0655-4057-A6C2-FB3F86893D8F}" dt="2023-06-11T08:38:17.824" v="4530" actId="22"/>
          <ac:spMkLst>
            <pc:docMk/>
            <pc:sldMk cId="3447434048" sldId="400"/>
            <ac:spMk id="4" creationId="{C56CE971-0BC4-0D89-3958-A898012016CF}"/>
          </ac:spMkLst>
        </pc:spChg>
        <pc:spChg chg="del mod ord">
          <ac:chgData name="Calogera McCormick" userId="e0a4c6cb4146cbe1" providerId="LiveId" clId="{713AE7ED-0655-4057-A6C2-FB3F86893D8F}" dt="2023-06-11T10:12:18.739" v="5282" actId="478"/>
          <ac:spMkLst>
            <pc:docMk/>
            <pc:sldMk cId="3447434048" sldId="400"/>
            <ac:spMk id="5" creationId="{3F6B9F8A-751F-7D09-582F-7B0F544B4766}"/>
          </ac:spMkLst>
        </pc:spChg>
        <pc:spChg chg="add del mod">
          <ac:chgData name="Calogera McCormick" userId="e0a4c6cb4146cbe1" providerId="LiveId" clId="{713AE7ED-0655-4057-A6C2-FB3F86893D8F}" dt="2023-06-11T11:40:32.009" v="6784" actId="700"/>
          <ac:spMkLst>
            <pc:docMk/>
            <pc:sldMk cId="3447434048" sldId="400"/>
            <ac:spMk id="5" creationId="{C2585A92-70BB-9C7A-EC17-C016FA345701}"/>
          </ac:spMkLst>
        </pc:spChg>
        <pc:spChg chg="del mod ord">
          <ac:chgData name="Calogera McCormick" userId="e0a4c6cb4146cbe1" providerId="LiveId" clId="{713AE7ED-0655-4057-A6C2-FB3F86893D8F}" dt="2023-06-11T10:12:18.739" v="5282" actId="478"/>
          <ac:spMkLst>
            <pc:docMk/>
            <pc:sldMk cId="3447434048" sldId="400"/>
            <ac:spMk id="6" creationId="{4CC085F2-07EA-A6EF-56DE-8B7FDD71CE98}"/>
          </ac:spMkLst>
        </pc:spChg>
        <pc:spChg chg="del mod ord">
          <ac:chgData name="Calogera McCormick" userId="e0a4c6cb4146cbe1" providerId="LiveId" clId="{713AE7ED-0655-4057-A6C2-FB3F86893D8F}" dt="2023-06-11T10:12:18.739" v="5282" actId="478"/>
          <ac:spMkLst>
            <pc:docMk/>
            <pc:sldMk cId="3447434048" sldId="400"/>
            <ac:spMk id="7" creationId="{75700248-A8AA-8638-18BD-53A22A37E992}"/>
          </ac:spMkLst>
        </pc:spChg>
        <pc:spChg chg="add del mod">
          <ac:chgData name="Calogera McCormick" userId="e0a4c6cb4146cbe1" providerId="LiveId" clId="{713AE7ED-0655-4057-A6C2-FB3F86893D8F}" dt="2023-06-11T11:40:32.009" v="6784" actId="700"/>
          <ac:spMkLst>
            <pc:docMk/>
            <pc:sldMk cId="3447434048" sldId="400"/>
            <ac:spMk id="7" creationId="{76454823-9E2D-70B3-E450-4F65DCA8ED76}"/>
          </ac:spMkLst>
        </pc:spChg>
        <pc:spChg chg="add mod ord">
          <ac:chgData name="Calogera McCormick" userId="e0a4c6cb4146cbe1" providerId="LiveId" clId="{713AE7ED-0655-4057-A6C2-FB3F86893D8F}" dt="2023-06-11T11:40:45.792" v="6786" actId="14100"/>
          <ac:spMkLst>
            <pc:docMk/>
            <pc:sldMk cId="3447434048" sldId="400"/>
            <ac:spMk id="8" creationId="{168E8C7D-5B44-4DE4-699B-550A2EEB5F3B}"/>
          </ac:spMkLst>
        </pc:spChg>
        <pc:spChg chg="add del mod ord">
          <ac:chgData name="Calogera McCormick" userId="e0a4c6cb4146cbe1" providerId="LiveId" clId="{713AE7ED-0655-4057-A6C2-FB3F86893D8F}" dt="2023-06-08T15:50:10.339" v="1637" actId="1957"/>
          <ac:spMkLst>
            <pc:docMk/>
            <pc:sldMk cId="3447434048" sldId="400"/>
            <ac:spMk id="9" creationId="{0FB88196-95DF-5D2B-D20B-1D13E08108A5}"/>
          </ac:spMkLst>
        </pc:spChg>
        <pc:spChg chg="add del mod ord">
          <ac:chgData name="Calogera McCormick" userId="e0a4c6cb4146cbe1" providerId="LiveId" clId="{713AE7ED-0655-4057-A6C2-FB3F86893D8F}" dt="2023-06-11T11:40:24.227" v="6783" actId="478"/>
          <ac:spMkLst>
            <pc:docMk/>
            <pc:sldMk cId="3447434048" sldId="400"/>
            <ac:spMk id="9" creationId="{A59DD911-D3F6-F572-1900-53625191558A}"/>
          </ac:spMkLst>
        </pc:spChg>
        <pc:spChg chg="add del mod ord">
          <ac:chgData name="Calogera McCormick" userId="e0a4c6cb4146cbe1" providerId="LiveId" clId="{713AE7ED-0655-4057-A6C2-FB3F86893D8F}" dt="2023-06-11T01:42:16.575" v="4417" actId="700"/>
          <ac:spMkLst>
            <pc:docMk/>
            <pc:sldMk cId="3447434048" sldId="400"/>
            <ac:spMk id="10" creationId="{5B389D72-C7F4-C79A-31A7-91F5C89F4D16}"/>
          </ac:spMkLst>
        </pc:spChg>
        <pc:spChg chg="add del mod ord">
          <ac:chgData name="Calogera McCormick" userId="e0a4c6cb4146cbe1" providerId="LiveId" clId="{713AE7ED-0655-4057-A6C2-FB3F86893D8F}" dt="2023-06-11T08:30:06.995" v="4426" actId="22"/>
          <ac:spMkLst>
            <pc:docMk/>
            <pc:sldMk cId="3447434048" sldId="400"/>
            <ac:spMk id="11" creationId="{236D8A2F-728C-7F32-BBCB-DB89625FBA8A}"/>
          </ac:spMkLst>
        </pc:spChg>
        <pc:spChg chg="add del mod ord">
          <ac:chgData name="Calogera McCormick" userId="e0a4c6cb4146cbe1" providerId="LiveId" clId="{713AE7ED-0655-4057-A6C2-FB3F86893D8F}" dt="2023-06-11T11:40:32.009" v="6784" actId="700"/>
          <ac:spMkLst>
            <pc:docMk/>
            <pc:sldMk cId="3447434048" sldId="400"/>
            <ac:spMk id="11" creationId="{BCA31FF0-E4E5-A86B-FD64-C6C4CDEF6E2D}"/>
          </ac:spMkLst>
        </pc:spChg>
        <pc:spChg chg="add del mod">
          <ac:chgData name="Calogera McCormick" userId="e0a4c6cb4146cbe1" providerId="LiveId" clId="{713AE7ED-0655-4057-A6C2-FB3F86893D8F}" dt="2023-06-11T11:40:32.009" v="6784" actId="700"/>
          <ac:spMkLst>
            <pc:docMk/>
            <pc:sldMk cId="3447434048" sldId="400"/>
            <ac:spMk id="13" creationId="{79308DFC-1933-D62A-20A6-2ECE8E1B1F7C}"/>
          </ac:spMkLst>
        </pc:spChg>
        <pc:spChg chg="add del mod">
          <ac:chgData name="Calogera McCormick" userId="e0a4c6cb4146cbe1" providerId="LiveId" clId="{713AE7ED-0655-4057-A6C2-FB3F86893D8F}" dt="2023-06-11T01:42:31.718" v="4419" actId="22"/>
          <ac:spMkLst>
            <pc:docMk/>
            <pc:sldMk cId="3447434048" sldId="400"/>
            <ac:spMk id="14" creationId="{0869C68E-499C-8535-3F7D-A53A8C154712}"/>
          </ac:spMkLst>
        </pc:spChg>
        <pc:spChg chg="add del mod">
          <ac:chgData name="Calogera McCormick" userId="e0a4c6cb4146cbe1" providerId="LiveId" clId="{713AE7ED-0655-4057-A6C2-FB3F86893D8F}" dt="2023-06-11T08:40:50.211" v="4532" actId="22"/>
          <ac:spMkLst>
            <pc:docMk/>
            <pc:sldMk cId="3447434048" sldId="400"/>
            <ac:spMk id="21" creationId="{29F0F336-F121-A916-062E-22798F3901FD}"/>
          </ac:spMkLst>
        </pc:spChg>
        <pc:spChg chg="add del mod">
          <ac:chgData name="Calogera McCormick" userId="e0a4c6cb4146cbe1" providerId="LiveId" clId="{713AE7ED-0655-4057-A6C2-FB3F86893D8F}" dt="2023-06-11T08:45:10.897" v="4536" actId="22"/>
          <ac:spMkLst>
            <pc:docMk/>
            <pc:sldMk cId="3447434048" sldId="400"/>
            <ac:spMk id="25" creationId="{2199778A-4A32-67A0-D70C-8B894CB06D98}"/>
          </ac:spMkLst>
        </pc:spChg>
        <pc:spChg chg="add mod">
          <ac:chgData name="Calogera McCormick" userId="e0a4c6cb4146cbe1" providerId="LiveId" clId="{713AE7ED-0655-4057-A6C2-FB3F86893D8F}" dt="2023-06-11T10:12:19.557" v="5283"/>
          <ac:spMkLst>
            <pc:docMk/>
            <pc:sldMk cId="3447434048" sldId="400"/>
            <ac:spMk id="30" creationId="{1E275BDA-1962-0C77-6F2C-0769F2969596}"/>
          </ac:spMkLst>
        </pc:spChg>
        <pc:spChg chg="add mod">
          <ac:chgData name="Calogera McCormick" userId="e0a4c6cb4146cbe1" providerId="LiveId" clId="{713AE7ED-0655-4057-A6C2-FB3F86893D8F}" dt="2023-06-11T10:12:19.557" v="5283"/>
          <ac:spMkLst>
            <pc:docMk/>
            <pc:sldMk cId="3447434048" sldId="400"/>
            <ac:spMk id="31" creationId="{8851786F-C3E3-0D3B-5E6D-C3F0B282EE1C}"/>
          </ac:spMkLst>
        </pc:spChg>
        <pc:spChg chg="add mod">
          <ac:chgData name="Calogera McCormick" userId="e0a4c6cb4146cbe1" providerId="LiveId" clId="{713AE7ED-0655-4057-A6C2-FB3F86893D8F}" dt="2023-06-11T10:12:19.557" v="5283"/>
          <ac:spMkLst>
            <pc:docMk/>
            <pc:sldMk cId="3447434048" sldId="400"/>
            <ac:spMk id="32" creationId="{40BDB056-F6CA-77EC-99A9-D297146FDA50}"/>
          </ac:spMkLst>
        </pc:spChg>
        <pc:graphicFrameChg chg="del mod">
          <ac:chgData name="Calogera McCormick" userId="e0a4c6cb4146cbe1" providerId="LiveId" clId="{713AE7ED-0655-4057-A6C2-FB3F86893D8F}" dt="2023-06-11T08:26:10.558" v="4420"/>
          <ac:graphicFrameMkLst>
            <pc:docMk/>
            <pc:sldMk cId="3447434048" sldId="400"/>
            <ac:graphicFrameMk id="10" creationId="{0A9C5E84-1590-778A-BBAD-A0B45B7F3FC6}"/>
          </ac:graphicFrameMkLst>
        </pc:graphicFrameChg>
        <pc:graphicFrameChg chg="add del mod">
          <ac:chgData name="Calogera McCormick" userId="e0a4c6cb4146cbe1" providerId="LiveId" clId="{713AE7ED-0655-4057-A6C2-FB3F86893D8F}" dt="2023-06-11T08:30:00.183" v="4423" actId="478"/>
          <ac:graphicFrameMkLst>
            <pc:docMk/>
            <pc:sldMk cId="3447434048" sldId="400"/>
            <ac:graphicFrameMk id="12" creationId="{42C04755-9AD3-861D-896C-EF9D896322AD}"/>
          </ac:graphicFrameMkLst>
        </pc:graphicFrameChg>
        <pc:graphicFrameChg chg="add del mod ord">
          <ac:chgData name="Calogera McCormick" userId="e0a4c6cb4146cbe1" providerId="LiveId" clId="{713AE7ED-0655-4057-A6C2-FB3F86893D8F}" dt="2023-06-11T01:42:25.756" v="4418" actId="478"/>
          <ac:graphicFrameMkLst>
            <pc:docMk/>
            <pc:sldMk cId="3447434048" sldId="400"/>
            <ac:graphicFrameMk id="13" creationId="{7A9D9A9A-C8BE-0EA8-E990-D78A1356E95C}"/>
          </ac:graphicFrameMkLst>
        </pc:graphicFrameChg>
        <pc:picChg chg="add del">
          <ac:chgData name="Calogera McCormick" userId="e0a4c6cb4146cbe1" providerId="LiveId" clId="{713AE7ED-0655-4057-A6C2-FB3F86893D8F}" dt="2023-06-11T08:30:04.632" v="4425" actId="22"/>
          <ac:picMkLst>
            <pc:docMk/>
            <pc:sldMk cId="3447434048" sldId="400"/>
            <ac:picMk id="14" creationId="{4C78DEA6-1B32-26F4-F8F4-8E35D03DE70B}"/>
          </ac:picMkLst>
        </pc:picChg>
        <pc:picChg chg="add del mod ord">
          <ac:chgData name="Calogera McCormick" userId="e0a4c6cb4146cbe1" providerId="LiveId" clId="{713AE7ED-0655-4057-A6C2-FB3F86893D8F}" dt="2023-06-11T11:40:24.227" v="6783" actId="478"/>
          <ac:picMkLst>
            <pc:docMk/>
            <pc:sldMk cId="3447434048" sldId="400"/>
            <ac:picMk id="16" creationId="{D4E32DC7-1F0F-2134-5626-07C996BDF207}"/>
          </ac:picMkLst>
        </pc:picChg>
        <pc:picChg chg="add del mod ord">
          <ac:chgData name="Calogera McCormick" userId="e0a4c6cb4146cbe1" providerId="LiveId" clId="{713AE7ED-0655-4057-A6C2-FB3F86893D8F}" dt="2023-06-11T08:45:06.281" v="4533" actId="478"/>
          <ac:picMkLst>
            <pc:docMk/>
            <pc:sldMk cId="3447434048" sldId="400"/>
            <ac:picMk id="17" creationId="{D543F62A-0B04-D0DA-B4C3-5995207251E3}"/>
          </ac:picMkLst>
        </pc:picChg>
        <pc:picChg chg="add del mod ord">
          <ac:chgData name="Calogera McCormick" userId="e0a4c6cb4146cbe1" providerId="LiveId" clId="{713AE7ED-0655-4057-A6C2-FB3F86893D8F}" dt="2023-06-11T08:40:47.419" v="4531" actId="478"/>
          <ac:picMkLst>
            <pc:docMk/>
            <pc:sldMk cId="3447434048" sldId="400"/>
            <ac:picMk id="19" creationId="{122F9879-D292-89AB-E015-898845F9D6C5}"/>
          </ac:picMkLst>
        </pc:picChg>
        <pc:picChg chg="add mod ord">
          <ac:chgData name="Calogera McCormick" userId="e0a4c6cb4146cbe1" providerId="LiveId" clId="{713AE7ED-0655-4057-A6C2-FB3F86893D8F}" dt="2023-06-11T11:41:26.728" v="6795" actId="14100"/>
          <ac:picMkLst>
            <pc:docMk/>
            <pc:sldMk cId="3447434048" sldId="400"/>
            <ac:picMk id="23" creationId="{B8BF9928-DF17-713F-8F4F-5BE850AD1FCD}"/>
          </ac:picMkLst>
        </pc:picChg>
        <pc:picChg chg="add del">
          <ac:chgData name="Calogera McCormick" userId="e0a4c6cb4146cbe1" providerId="LiveId" clId="{713AE7ED-0655-4057-A6C2-FB3F86893D8F}" dt="2023-06-11T08:45:09.602" v="4535" actId="22"/>
          <ac:picMkLst>
            <pc:docMk/>
            <pc:sldMk cId="3447434048" sldId="400"/>
            <ac:picMk id="27" creationId="{2D6C6593-E3C6-B29B-6A11-5449F889D080}"/>
          </ac:picMkLst>
        </pc:picChg>
        <pc:picChg chg="add del mod ord">
          <ac:chgData name="Calogera McCormick" userId="e0a4c6cb4146cbe1" providerId="LiveId" clId="{713AE7ED-0655-4057-A6C2-FB3F86893D8F}" dt="2023-06-11T11:40:24.227" v="6783" actId="478"/>
          <ac:picMkLst>
            <pc:docMk/>
            <pc:sldMk cId="3447434048" sldId="400"/>
            <ac:picMk id="29" creationId="{C48F007D-C86E-457A-2560-010E097BA157}"/>
          </ac:picMkLst>
        </pc:picChg>
      </pc:sldChg>
      <pc:sldChg chg="addSp delSp modSp new del mod modClrScheme chgLayout">
        <pc:chgData name="Calogera McCormick" userId="e0a4c6cb4146cbe1" providerId="LiveId" clId="{713AE7ED-0655-4057-A6C2-FB3F86893D8F}" dt="2023-06-11T11:27:54.539" v="6435" actId="47"/>
        <pc:sldMkLst>
          <pc:docMk/>
          <pc:sldMk cId="710247767" sldId="401"/>
        </pc:sldMkLst>
        <pc:spChg chg="add mod">
          <ac:chgData name="Calogera McCormick" userId="e0a4c6cb4146cbe1" providerId="LiveId" clId="{713AE7ED-0655-4057-A6C2-FB3F86893D8F}" dt="2023-06-11T10:12:35.643" v="5287"/>
          <ac:spMkLst>
            <pc:docMk/>
            <pc:sldMk cId="710247767" sldId="401"/>
            <ac:spMk id="2" creationId="{465F3405-1530-87C5-36F6-6F6507DE07AC}"/>
          </ac:spMkLst>
        </pc:spChg>
        <pc:spChg chg="del mod ord">
          <ac:chgData name="Calogera McCormick" userId="e0a4c6cb4146cbe1" providerId="LiveId" clId="{713AE7ED-0655-4057-A6C2-FB3F86893D8F}" dt="2023-06-08T15:50:25.766" v="1639" actId="700"/>
          <ac:spMkLst>
            <pc:docMk/>
            <pc:sldMk cId="710247767" sldId="401"/>
            <ac:spMk id="2" creationId="{DC31FDCA-8C8D-6175-CE42-E40C3139C034}"/>
          </ac:spMkLst>
        </pc:spChg>
        <pc:spChg chg="del mod ord">
          <ac:chgData name="Calogera McCormick" userId="e0a4c6cb4146cbe1" providerId="LiveId" clId="{713AE7ED-0655-4057-A6C2-FB3F86893D8F}" dt="2023-06-08T15:50:25.766" v="1639" actId="700"/>
          <ac:spMkLst>
            <pc:docMk/>
            <pc:sldMk cId="710247767" sldId="401"/>
            <ac:spMk id="3" creationId="{3F0D1308-5C49-D5C5-06EF-921F6F669900}"/>
          </ac:spMkLst>
        </pc:spChg>
        <pc:spChg chg="add mod">
          <ac:chgData name="Calogera McCormick" userId="e0a4c6cb4146cbe1" providerId="LiveId" clId="{713AE7ED-0655-4057-A6C2-FB3F86893D8F}" dt="2023-06-11T10:12:35.643" v="5287"/>
          <ac:spMkLst>
            <pc:docMk/>
            <pc:sldMk cId="710247767" sldId="401"/>
            <ac:spMk id="3" creationId="{8D56C15C-9CD0-09F0-19AB-71C4EEBBFED4}"/>
          </ac:spMkLst>
        </pc:spChg>
        <pc:spChg chg="del mod ord">
          <ac:chgData name="Calogera McCormick" userId="e0a4c6cb4146cbe1" providerId="LiveId" clId="{713AE7ED-0655-4057-A6C2-FB3F86893D8F}" dt="2023-06-08T15:50:25.766" v="1639" actId="700"/>
          <ac:spMkLst>
            <pc:docMk/>
            <pc:sldMk cId="710247767" sldId="401"/>
            <ac:spMk id="4" creationId="{48052CD6-D3FC-2F63-4983-14E87C1B1263}"/>
          </ac:spMkLst>
        </pc:spChg>
        <pc:spChg chg="add mod">
          <ac:chgData name="Calogera McCormick" userId="e0a4c6cb4146cbe1" providerId="LiveId" clId="{713AE7ED-0655-4057-A6C2-FB3F86893D8F}" dt="2023-06-11T10:12:35.643" v="5287"/>
          <ac:spMkLst>
            <pc:docMk/>
            <pc:sldMk cId="710247767" sldId="401"/>
            <ac:spMk id="4" creationId="{ECA77F4F-BE29-75EE-FE2B-8D4216155FD8}"/>
          </ac:spMkLst>
        </pc:spChg>
        <pc:spChg chg="del mod ord">
          <ac:chgData name="Calogera McCormick" userId="e0a4c6cb4146cbe1" providerId="LiveId" clId="{713AE7ED-0655-4057-A6C2-FB3F86893D8F}" dt="2023-06-11T10:12:34.499" v="5286" actId="478"/>
          <ac:spMkLst>
            <pc:docMk/>
            <pc:sldMk cId="710247767" sldId="401"/>
            <ac:spMk id="5" creationId="{6AB23609-EF7A-F3EE-1223-E0A923767A23}"/>
          </ac:spMkLst>
        </pc:spChg>
        <pc:spChg chg="del mod ord">
          <ac:chgData name="Calogera McCormick" userId="e0a4c6cb4146cbe1" providerId="LiveId" clId="{713AE7ED-0655-4057-A6C2-FB3F86893D8F}" dt="2023-06-11T10:12:34.499" v="5286" actId="478"/>
          <ac:spMkLst>
            <pc:docMk/>
            <pc:sldMk cId="710247767" sldId="401"/>
            <ac:spMk id="6" creationId="{FC2738BC-7034-A37F-D688-0F23F642C201}"/>
          </ac:spMkLst>
        </pc:spChg>
        <pc:spChg chg="del mod ord">
          <ac:chgData name="Calogera McCormick" userId="e0a4c6cb4146cbe1" providerId="LiveId" clId="{713AE7ED-0655-4057-A6C2-FB3F86893D8F}" dt="2023-06-11T10:12:34.499" v="5286" actId="478"/>
          <ac:spMkLst>
            <pc:docMk/>
            <pc:sldMk cId="710247767" sldId="401"/>
            <ac:spMk id="7" creationId="{3538ACF9-DFFE-2E38-7B52-83E7CEEBED83}"/>
          </ac:spMkLst>
        </pc:spChg>
        <pc:spChg chg="add mod ord">
          <ac:chgData name="Calogera McCormick" userId="e0a4c6cb4146cbe1" providerId="LiveId" clId="{713AE7ED-0655-4057-A6C2-FB3F86893D8F}" dt="2023-06-08T15:50:57.819" v="1679" actId="20577"/>
          <ac:spMkLst>
            <pc:docMk/>
            <pc:sldMk cId="710247767" sldId="401"/>
            <ac:spMk id="8" creationId="{ECA544E0-7D3D-B0A0-0C63-B78867383B79}"/>
          </ac:spMkLst>
        </pc:spChg>
        <pc:spChg chg="add mod ord">
          <ac:chgData name="Calogera McCormick" userId="e0a4c6cb4146cbe1" providerId="LiveId" clId="{713AE7ED-0655-4057-A6C2-FB3F86893D8F}" dt="2023-06-08T15:50:25.766" v="1639" actId="700"/>
          <ac:spMkLst>
            <pc:docMk/>
            <pc:sldMk cId="710247767" sldId="401"/>
            <ac:spMk id="9" creationId="{AC308BCE-3A7F-D144-7B44-46DA318B42DC}"/>
          </ac:spMkLst>
        </pc:spChg>
        <pc:spChg chg="add del mod ord">
          <ac:chgData name="Calogera McCormick" userId="e0a4c6cb4146cbe1" providerId="LiveId" clId="{713AE7ED-0655-4057-A6C2-FB3F86893D8F}" dt="2023-06-08T15:51:27.117" v="1680"/>
          <ac:spMkLst>
            <pc:docMk/>
            <pc:sldMk cId="710247767" sldId="401"/>
            <ac:spMk id="10" creationId="{08E8203D-D753-A115-CE39-B4F647844700}"/>
          </ac:spMkLst>
        </pc:spChg>
        <pc:spChg chg="add mod ord">
          <ac:chgData name="Calogera McCormick" userId="e0a4c6cb4146cbe1" providerId="LiveId" clId="{713AE7ED-0655-4057-A6C2-FB3F86893D8F}" dt="2023-06-08T15:50:25.766" v="1639" actId="700"/>
          <ac:spMkLst>
            <pc:docMk/>
            <pc:sldMk cId="710247767" sldId="401"/>
            <ac:spMk id="11" creationId="{F5D6D96F-3B43-9E45-475A-A0D8F3F42ACD}"/>
          </ac:spMkLst>
        </pc:spChg>
        <pc:spChg chg="add del mod ord">
          <ac:chgData name="Calogera McCormick" userId="e0a4c6cb4146cbe1" providerId="LiveId" clId="{713AE7ED-0655-4057-A6C2-FB3F86893D8F}" dt="2023-06-08T15:51:51.136" v="1681"/>
          <ac:spMkLst>
            <pc:docMk/>
            <pc:sldMk cId="710247767" sldId="401"/>
            <ac:spMk id="12" creationId="{DE1CD01F-ACA3-3A9A-9030-DB07B4A651F2}"/>
          </ac:spMkLst>
        </pc:spChg>
        <pc:spChg chg="add mod ord">
          <ac:chgData name="Calogera McCormick" userId="e0a4c6cb4146cbe1" providerId="LiveId" clId="{713AE7ED-0655-4057-A6C2-FB3F86893D8F}" dt="2023-06-08T15:50:25.766" v="1639" actId="700"/>
          <ac:spMkLst>
            <pc:docMk/>
            <pc:sldMk cId="710247767" sldId="401"/>
            <ac:spMk id="13" creationId="{E247C322-3629-97FD-96A0-89494F943A71}"/>
          </ac:spMkLst>
        </pc:spChg>
        <pc:spChg chg="add mod ord">
          <ac:chgData name="Calogera McCormick" userId="e0a4c6cb4146cbe1" providerId="LiveId" clId="{713AE7ED-0655-4057-A6C2-FB3F86893D8F}" dt="2023-06-08T15:50:25.766" v="1639" actId="700"/>
          <ac:spMkLst>
            <pc:docMk/>
            <pc:sldMk cId="710247767" sldId="401"/>
            <ac:spMk id="14" creationId="{F90DA597-C22A-D5DC-CB1F-107AFE831515}"/>
          </ac:spMkLst>
        </pc:spChg>
        <pc:graphicFrameChg chg="add">
          <ac:chgData name="Calogera McCormick" userId="e0a4c6cb4146cbe1" providerId="LiveId" clId="{713AE7ED-0655-4057-A6C2-FB3F86893D8F}" dt="2023-06-08T15:51:27.117" v="1680"/>
          <ac:graphicFrameMkLst>
            <pc:docMk/>
            <pc:sldMk cId="710247767" sldId="401"/>
            <ac:graphicFrameMk id="17" creationId="{8B00D182-855B-839A-B7EB-FA5F64D47543}"/>
          </ac:graphicFrameMkLst>
        </pc:graphicFrameChg>
        <pc:graphicFrameChg chg="add">
          <ac:chgData name="Calogera McCormick" userId="e0a4c6cb4146cbe1" providerId="LiveId" clId="{713AE7ED-0655-4057-A6C2-FB3F86893D8F}" dt="2023-06-08T15:51:51.136" v="1681"/>
          <ac:graphicFrameMkLst>
            <pc:docMk/>
            <pc:sldMk cId="710247767" sldId="401"/>
            <ac:graphicFrameMk id="20" creationId="{797FAE68-8FA9-114D-D400-24BB5B688C64}"/>
          </ac:graphicFrameMkLst>
        </pc:graphicFrameChg>
      </pc:sldChg>
      <pc:sldChg chg="addSp delSp modSp add del mod">
        <pc:chgData name="Calogera McCormick" userId="e0a4c6cb4146cbe1" providerId="LiveId" clId="{713AE7ED-0655-4057-A6C2-FB3F86893D8F}" dt="2023-06-11T11:27:51.890" v="6434" actId="47"/>
        <pc:sldMkLst>
          <pc:docMk/>
          <pc:sldMk cId="922817052" sldId="402"/>
        </pc:sldMkLst>
        <pc:spChg chg="add mod">
          <ac:chgData name="Calogera McCormick" userId="e0a4c6cb4146cbe1" providerId="LiveId" clId="{713AE7ED-0655-4057-A6C2-FB3F86893D8F}" dt="2023-06-11T10:12:27.188" v="5285"/>
          <ac:spMkLst>
            <pc:docMk/>
            <pc:sldMk cId="922817052" sldId="402"/>
            <ac:spMk id="3" creationId="{02F6FB47-437E-2DB9-ADB8-CF175C3B5663}"/>
          </ac:spMkLst>
        </pc:spChg>
        <pc:spChg chg="del">
          <ac:chgData name="Calogera McCormick" userId="e0a4c6cb4146cbe1" providerId="LiveId" clId="{713AE7ED-0655-4057-A6C2-FB3F86893D8F}" dt="2023-06-11T10:12:26.405" v="5284" actId="478"/>
          <ac:spMkLst>
            <pc:docMk/>
            <pc:sldMk cId="922817052" sldId="402"/>
            <ac:spMk id="5" creationId="{3F6B9F8A-751F-7D09-582F-7B0F544B4766}"/>
          </ac:spMkLst>
        </pc:spChg>
        <pc:spChg chg="del">
          <ac:chgData name="Calogera McCormick" userId="e0a4c6cb4146cbe1" providerId="LiveId" clId="{713AE7ED-0655-4057-A6C2-FB3F86893D8F}" dt="2023-06-11T10:12:26.405" v="5284" actId="478"/>
          <ac:spMkLst>
            <pc:docMk/>
            <pc:sldMk cId="922817052" sldId="402"/>
            <ac:spMk id="6" creationId="{4CC085F2-07EA-A6EF-56DE-8B7FDD71CE98}"/>
          </ac:spMkLst>
        </pc:spChg>
        <pc:spChg chg="del">
          <ac:chgData name="Calogera McCormick" userId="e0a4c6cb4146cbe1" providerId="LiveId" clId="{713AE7ED-0655-4057-A6C2-FB3F86893D8F}" dt="2023-06-11T10:12:26.405" v="5284" actId="478"/>
          <ac:spMkLst>
            <pc:docMk/>
            <pc:sldMk cId="922817052" sldId="402"/>
            <ac:spMk id="7" creationId="{75700248-A8AA-8638-18BD-53A22A37E992}"/>
          </ac:spMkLst>
        </pc:spChg>
        <pc:spChg chg="add mod">
          <ac:chgData name="Calogera McCormick" userId="e0a4c6cb4146cbe1" providerId="LiveId" clId="{713AE7ED-0655-4057-A6C2-FB3F86893D8F}" dt="2023-06-11T10:12:27.188" v="5285"/>
          <ac:spMkLst>
            <pc:docMk/>
            <pc:sldMk cId="922817052" sldId="402"/>
            <ac:spMk id="9" creationId="{C76C3639-EF62-B6F0-B7B3-8F4C482E5E44}"/>
          </ac:spMkLst>
        </pc:spChg>
        <pc:spChg chg="add mod">
          <ac:chgData name="Calogera McCormick" userId="e0a4c6cb4146cbe1" providerId="LiveId" clId="{713AE7ED-0655-4057-A6C2-FB3F86893D8F}" dt="2023-06-11T10:12:27.188" v="5285"/>
          <ac:spMkLst>
            <pc:docMk/>
            <pc:sldMk cId="922817052" sldId="402"/>
            <ac:spMk id="11" creationId="{33FF92CE-CF27-9B31-8BFF-8CBBED1D5C82}"/>
          </ac:spMkLst>
        </pc:spChg>
        <pc:graphicFrameChg chg="add del mod">
          <ac:chgData name="Calogera McCormick" userId="e0a4c6cb4146cbe1" providerId="LiveId" clId="{713AE7ED-0655-4057-A6C2-FB3F86893D8F}" dt="2023-06-10T19:27:12.735" v="1685" actId="478"/>
          <ac:graphicFrameMkLst>
            <pc:docMk/>
            <pc:sldMk cId="922817052" sldId="402"/>
            <ac:graphicFrameMk id="2" creationId="{9A289FC9-5B00-DF9E-78BF-84FE5EE4B1D4}"/>
          </ac:graphicFrameMkLst>
        </pc:graphicFrameChg>
        <pc:graphicFrameChg chg="add mod">
          <ac:chgData name="Calogera McCormick" userId="e0a4c6cb4146cbe1" providerId="LiveId" clId="{713AE7ED-0655-4057-A6C2-FB3F86893D8F}" dt="2023-06-10T19:27:26.672" v="1686"/>
          <ac:graphicFrameMkLst>
            <pc:docMk/>
            <pc:sldMk cId="922817052" sldId="402"/>
            <ac:graphicFrameMk id="4" creationId="{2FE35A22-402D-3682-B4D6-7D300089AB9D}"/>
          </ac:graphicFrameMkLst>
        </pc:graphicFrameChg>
      </pc:sldChg>
      <pc:sldChg chg="addSp delSp modSp new mod setBg modClrScheme addAnim delAnim chgLayout">
        <pc:chgData name="Calogera McCormick" userId="e0a4c6cb4146cbe1" providerId="LiveId" clId="{713AE7ED-0655-4057-A6C2-FB3F86893D8F}" dt="2023-06-11T12:04:25.910" v="7644" actId="20577"/>
        <pc:sldMkLst>
          <pc:docMk/>
          <pc:sldMk cId="3842510198" sldId="403"/>
        </pc:sldMkLst>
        <pc:spChg chg="del mod ord">
          <ac:chgData name="Calogera McCormick" userId="e0a4c6cb4146cbe1" providerId="LiveId" clId="{713AE7ED-0655-4057-A6C2-FB3F86893D8F}" dt="2023-06-10T23:07:06.673" v="2801" actId="700"/>
          <ac:spMkLst>
            <pc:docMk/>
            <pc:sldMk cId="3842510198" sldId="403"/>
            <ac:spMk id="2" creationId="{5669CD20-B7E5-68EA-FE4E-C121C4AB24CA}"/>
          </ac:spMkLst>
        </pc:spChg>
        <pc:spChg chg="add mod">
          <ac:chgData name="Calogera McCormick" userId="e0a4c6cb4146cbe1" providerId="LiveId" clId="{713AE7ED-0655-4057-A6C2-FB3F86893D8F}" dt="2023-06-11T10:14:04.024" v="5313" actId="207"/>
          <ac:spMkLst>
            <pc:docMk/>
            <pc:sldMk cId="3842510198" sldId="403"/>
            <ac:spMk id="2" creationId="{74B0F460-5F40-DABC-0D0E-7CF92AF2B9AA}"/>
          </ac:spMkLst>
        </pc:spChg>
        <pc:spChg chg="add mod">
          <ac:chgData name="Calogera McCormick" userId="e0a4c6cb4146cbe1" providerId="LiveId" clId="{713AE7ED-0655-4057-A6C2-FB3F86893D8F}" dt="2023-06-11T10:14:04.024" v="5313" actId="207"/>
          <ac:spMkLst>
            <pc:docMk/>
            <pc:sldMk cId="3842510198" sldId="403"/>
            <ac:spMk id="3" creationId="{181A9612-8CB7-82E2-CC8A-2C8FE566038C}"/>
          </ac:spMkLst>
        </pc:spChg>
        <pc:spChg chg="del mod ord">
          <ac:chgData name="Calogera McCormick" userId="e0a4c6cb4146cbe1" providerId="LiveId" clId="{713AE7ED-0655-4057-A6C2-FB3F86893D8F}" dt="2023-06-10T23:07:06.673" v="2801" actId="700"/>
          <ac:spMkLst>
            <pc:docMk/>
            <pc:sldMk cId="3842510198" sldId="403"/>
            <ac:spMk id="3" creationId="{35B880D4-F28D-DF9B-9622-CE451DDE62B5}"/>
          </ac:spMkLst>
        </pc:spChg>
        <pc:spChg chg="del mod ord">
          <ac:chgData name="Calogera McCormick" userId="e0a4c6cb4146cbe1" providerId="LiveId" clId="{713AE7ED-0655-4057-A6C2-FB3F86893D8F}" dt="2023-06-10T23:07:06.673" v="2801" actId="700"/>
          <ac:spMkLst>
            <pc:docMk/>
            <pc:sldMk cId="3842510198" sldId="403"/>
            <ac:spMk id="4" creationId="{5C26EF92-3078-090B-4122-B3341D39B680}"/>
          </ac:spMkLst>
        </pc:spChg>
        <pc:spChg chg="add mod">
          <ac:chgData name="Calogera McCormick" userId="e0a4c6cb4146cbe1" providerId="LiveId" clId="{713AE7ED-0655-4057-A6C2-FB3F86893D8F}" dt="2023-06-11T10:14:04.024" v="5313" actId="207"/>
          <ac:spMkLst>
            <pc:docMk/>
            <pc:sldMk cId="3842510198" sldId="403"/>
            <ac:spMk id="4" creationId="{A2C317F0-280B-66C0-1CE2-3D0B46ED3978}"/>
          </ac:spMkLst>
        </pc:spChg>
        <pc:spChg chg="del mod ord">
          <ac:chgData name="Calogera McCormick" userId="e0a4c6cb4146cbe1" providerId="LiveId" clId="{713AE7ED-0655-4057-A6C2-FB3F86893D8F}" dt="2023-06-11T10:13:47.519" v="5310" actId="478"/>
          <ac:spMkLst>
            <pc:docMk/>
            <pc:sldMk cId="3842510198" sldId="403"/>
            <ac:spMk id="5" creationId="{1C6C70EB-234B-90F8-2425-90F534165018}"/>
          </ac:spMkLst>
        </pc:spChg>
        <pc:spChg chg="del mod ord">
          <ac:chgData name="Calogera McCormick" userId="e0a4c6cb4146cbe1" providerId="LiveId" clId="{713AE7ED-0655-4057-A6C2-FB3F86893D8F}" dt="2023-06-11T10:13:47.519" v="5310" actId="478"/>
          <ac:spMkLst>
            <pc:docMk/>
            <pc:sldMk cId="3842510198" sldId="403"/>
            <ac:spMk id="6" creationId="{32E07308-DF52-7C2B-D82E-E2BF27218AE0}"/>
          </ac:spMkLst>
        </pc:spChg>
        <pc:spChg chg="del mod ord">
          <ac:chgData name="Calogera McCormick" userId="e0a4c6cb4146cbe1" providerId="LiveId" clId="{713AE7ED-0655-4057-A6C2-FB3F86893D8F}" dt="2023-06-11T10:13:47.519" v="5310" actId="478"/>
          <ac:spMkLst>
            <pc:docMk/>
            <pc:sldMk cId="3842510198" sldId="403"/>
            <ac:spMk id="7" creationId="{44FD496D-045C-7880-96C1-CF9267EA501D}"/>
          </ac:spMkLst>
        </pc:spChg>
        <pc:spChg chg="add mod ord">
          <ac:chgData name="Calogera McCormick" userId="e0a4c6cb4146cbe1" providerId="LiveId" clId="{713AE7ED-0655-4057-A6C2-FB3F86893D8F}" dt="2023-06-11T01:10:50.807" v="3324" actId="26606"/>
          <ac:spMkLst>
            <pc:docMk/>
            <pc:sldMk cId="3842510198" sldId="403"/>
            <ac:spMk id="8" creationId="{E3E235AA-CC64-45F0-808A-67475FEFDB65}"/>
          </ac:spMkLst>
        </pc:spChg>
        <pc:spChg chg="add del mod ord">
          <ac:chgData name="Calogera McCormick" userId="e0a4c6cb4146cbe1" providerId="LiveId" clId="{713AE7ED-0655-4057-A6C2-FB3F86893D8F}" dt="2023-06-10T23:07:14.382" v="2802" actId="26606"/>
          <ac:spMkLst>
            <pc:docMk/>
            <pc:sldMk cId="3842510198" sldId="403"/>
            <ac:spMk id="9" creationId="{A1A368AB-F723-0FDC-C1AF-157ABF1B3319}"/>
          </ac:spMkLst>
        </pc:spChg>
        <pc:spChg chg="add mod ord">
          <ac:chgData name="Calogera McCormick" userId="e0a4c6cb4146cbe1" providerId="LiveId" clId="{713AE7ED-0655-4057-A6C2-FB3F86893D8F}" dt="2023-06-11T12:04:25.910" v="7644" actId="20577"/>
          <ac:spMkLst>
            <pc:docMk/>
            <pc:sldMk cId="3842510198" sldId="403"/>
            <ac:spMk id="10" creationId="{8E33A242-E60A-260F-BC18-16507483065D}"/>
          </ac:spMkLst>
        </pc:spChg>
        <pc:spChg chg="add del">
          <ac:chgData name="Calogera McCormick" userId="e0a4c6cb4146cbe1" providerId="LiveId" clId="{713AE7ED-0655-4057-A6C2-FB3F86893D8F}" dt="2023-06-11T01:09:52.781" v="3312" actId="26606"/>
          <ac:spMkLst>
            <pc:docMk/>
            <pc:sldMk cId="3842510198" sldId="403"/>
            <ac:spMk id="22" creationId="{A5931BE0-4B93-4D6C-878E-ACC59D6B4587}"/>
          </ac:spMkLst>
        </pc:spChg>
        <pc:spChg chg="add del">
          <ac:chgData name="Calogera McCormick" userId="e0a4c6cb4146cbe1" providerId="LiveId" clId="{713AE7ED-0655-4057-A6C2-FB3F86893D8F}" dt="2023-06-11T01:09:52.781" v="3312" actId="26606"/>
          <ac:spMkLst>
            <pc:docMk/>
            <pc:sldMk cId="3842510198" sldId="403"/>
            <ac:spMk id="24" creationId="{C5D31EF7-7A67-43B2-8B5E-B4A6241B1A83}"/>
          </ac:spMkLst>
        </pc:spChg>
        <pc:spChg chg="add del">
          <ac:chgData name="Calogera McCormick" userId="e0a4c6cb4146cbe1" providerId="LiveId" clId="{713AE7ED-0655-4057-A6C2-FB3F86893D8F}" dt="2023-06-11T01:10:50.807" v="3324" actId="26606"/>
          <ac:spMkLst>
            <pc:docMk/>
            <pc:sldMk cId="3842510198" sldId="403"/>
            <ac:spMk id="29" creationId="{82184FF4-7029-4ED7-813A-192E60608764}"/>
          </ac:spMkLst>
        </pc:spChg>
        <pc:spChg chg="add del">
          <ac:chgData name="Calogera McCormick" userId="e0a4c6cb4146cbe1" providerId="LiveId" clId="{713AE7ED-0655-4057-A6C2-FB3F86893D8F}" dt="2023-06-11T01:10:50.807" v="3324" actId="26606"/>
          <ac:spMkLst>
            <pc:docMk/>
            <pc:sldMk cId="3842510198" sldId="403"/>
            <ac:spMk id="31" creationId="{AAA7AB09-557C-41AD-9113-FF9F68FA1035}"/>
          </ac:spMkLst>
        </pc:spChg>
        <pc:spChg chg="add del">
          <ac:chgData name="Calogera McCormick" userId="e0a4c6cb4146cbe1" providerId="LiveId" clId="{713AE7ED-0655-4057-A6C2-FB3F86893D8F}" dt="2023-06-11T01:10:50.807" v="3324" actId="26606"/>
          <ac:spMkLst>
            <pc:docMk/>
            <pc:sldMk cId="3842510198" sldId="403"/>
            <ac:spMk id="33" creationId="{EF99ECAA-1F11-4937-BBA6-51935AB44C9D}"/>
          </ac:spMkLst>
        </pc:spChg>
        <pc:spChg chg="add del">
          <ac:chgData name="Calogera McCormick" userId="e0a4c6cb4146cbe1" providerId="LiveId" clId="{713AE7ED-0655-4057-A6C2-FB3F86893D8F}" dt="2023-06-11T01:10:50.807" v="3324" actId="26606"/>
          <ac:spMkLst>
            <pc:docMk/>
            <pc:sldMk cId="3842510198" sldId="403"/>
            <ac:spMk id="41" creationId="{1DB043B4-68C6-45B9-82AC-A5800EADB8DB}"/>
          </ac:spMkLst>
        </pc:spChg>
        <pc:spChg chg="add del">
          <ac:chgData name="Calogera McCormick" userId="e0a4c6cb4146cbe1" providerId="LiveId" clId="{713AE7ED-0655-4057-A6C2-FB3F86893D8F}" dt="2023-06-11T01:10:50.807" v="3324" actId="26606"/>
          <ac:spMkLst>
            <pc:docMk/>
            <pc:sldMk cId="3842510198" sldId="403"/>
            <ac:spMk id="48" creationId="{39B02BFF-E00A-48CF-A4A8-6A5C083086E3}"/>
          </ac:spMkLst>
        </pc:spChg>
        <pc:spChg chg="add del">
          <ac:chgData name="Calogera McCormick" userId="e0a4c6cb4146cbe1" providerId="LiveId" clId="{713AE7ED-0655-4057-A6C2-FB3F86893D8F}" dt="2023-06-11T01:10:26.063" v="3317" actId="26606"/>
          <ac:spMkLst>
            <pc:docMk/>
            <pc:sldMk cId="3842510198" sldId="403"/>
            <ac:spMk id="53" creationId="{82184FF4-7029-4ED7-813A-192E60608764}"/>
          </ac:spMkLst>
        </pc:spChg>
        <pc:spChg chg="add del">
          <ac:chgData name="Calogera McCormick" userId="e0a4c6cb4146cbe1" providerId="LiveId" clId="{713AE7ED-0655-4057-A6C2-FB3F86893D8F}" dt="2023-06-11T01:10:26.063" v="3317" actId="26606"/>
          <ac:spMkLst>
            <pc:docMk/>
            <pc:sldMk cId="3842510198" sldId="403"/>
            <ac:spMk id="55" creationId="{AAA7AB09-557C-41AD-9113-FF9F68FA1035}"/>
          </ac:spMkLst>
        </pc:spChg>
        <pc:spChg chg="add del">
          <ac:chgData name="Calogera McCormick" userId="e0a4c6cb4146cbe1" providerId="LiveId" clId="{713AE7ED-0655-4057-A6C2-FB3F86893D8F}" dt="2023-06-11T01:10:26.063" v="3317" actId="26606"/>
          <ac:spMkLst>
            <pc:docMk/>
            <pc:sldMk cId="3842510198" sldId="403"/>
            <ac:spMk id="57" creationId="{EF99ECAA-1F11-4937-BBA6-51935AB44C9D}"/>
          </ac:spMkLst>
        </pc:spChg>
        <pc:spChg chg="add del">
          <ac:chgData name="Calogera McCormick" userId="e0a4c6cb4146cbe1" providerId="LiveId" clId="{713AE7ED-0655-4057-A6C2-FB3F86893D8F}" dt="2023-06-11T01:10:26.063" v="3317" actId="26606"/>
          <ac:spMkLst>
            <pc:docMk/>
            <pc:sldMk cId="3842510198" sldId="403"/>
            <ac:spMk id="65" creationId="{1DB043B4-68C6-45B9-82AC-A5800EADB8DB}"/>
          </ac:spMkLst>
        </pc:spChg>
        <pc:spChg chg="add del">
          <ac:chgData name="Calogera McCormick" userId="e0a4c6cb4146cbe1" providerId="LiveId" clId="{713AE7ED-0655-4057-A6C2-FB3F86893D8F}" dt="2023-06-11T01:10:26.063" v="3317" actId="26606"/>
          <ac:spMkLst>
            <pc:docMk/>
            <pc:sldMk cId="3842510198" sldId="403"/>
            <ac:spMk id="71" creationId="{94459D96-B947-4C7F-8BCA-915F8B07C0AA}"/>
          </ac:spMkLst>
        </pc:spChg>
        <pc:spChg chg="add del">
          <ac:chgData name="Calogera McCormick" userId="e0a4c6cb4146cbe1" providerId="LiveId" clId="{713AE7ED-0655-4057-A6C2-FB3F86893D8F}" dt="2023-06-11T01:10:28.122" v="3319" actId="26606"/>
          <ac:spMkLst>
            <pc:docMk/>
            <pc:sldMk cId="3842510198" sldId="403"/>
            <ac:spMk id="73" creationId="{82184FF4-7029-4ED7-813A-192E60608764}"/>
          </ac:spMkLst>
        </pc:spChg>
        <pc:spChg chg="add del">
          <ac:chgData name="Calogera McCormick" userId="e0a4c6cb4146cbe1" providerId="LiveId" clId="{713AE7ED-0655-4057-A6C2-FB3F86893D8F}" dt="2023-06-11T01:10:28.122" v="3319" actId="26606"/>
          <ac:spMkLst>
            <pc:docMk/>
            <pc:sldMk cId="3842510198" sldId="403"/>
            <ac:spMk id="74" creationId="{AAA7AB09-557C-41AD-9113-FF9F68FA1035}"/>
          </ac:spMkLst>
        </pc:spChg>
        <pc:spChg chg="add del">
          <ac:chgData name="Calogera McCormick" userId="e0a4c6cb4146cbe1" providerId="LiveId" clId="{713AE7ED-0655-4057-A6C2-FB3F86893D8F}" dt="2023-06-11T01:10:28.122" v="3319" actId="26606"/>
          <ac:spMkLst>
            <pc:docMk/>
            <pc:sldMk cId="3842510198" sldId="403"/>
            <ac:spMk id="75" creationId="{EF99ECAA-1F11-4937-BBA6-51935AB44C9D}"/>
          </ac:spMkLst>
        </pc:spChg>
        <pc:spChg chg="add del">
          <ac:chgData name="Calogera McCormick" userId="e0a4c6cb4146cbe1" providerId="LiveId" clId="{713AE7ED-0655-4057-A6C2-FB3F86893D8F}" dt="2023-06-11T01:10:28.122" v="3319" actId="26606"/>
          <ac:spMkLst>
            <pc:docMk/>
            <pc:sldMk cId="3842510198" sldId="403"/>
            <ac:spMk id="81" creationId="{1DB043B4-68C6-45B9-82AC-A5800EADB8DB}"/>
          </ac:spMkLst>
        </pc:spChg>
        <pc:spChg chg="add del">
          <ac:chgData name="Calogera McCormick" userId="e0a4c6cb4146cbe1" providerId="LiveId" clId="{713AE7ED-0655-4057-A6C2-FB3F86893D8F}" dt="2023-06-11T01:10:28.122" v="3319" actId="26606"/>
          <ac:spMkLst>
            <pc:docMk/>
            <pc:sldMk cId="3842510198" sldId="403"/>
            <ac:spMk id="82" creationId="{AD4EA4DF-0E7C-4098-86F6-7D0ACAEFC0BF}"/>
          </ac:spMkLst>
        </pc:spChg>
        <pc:spChg chg="add del">
          <ac:chgData name="Calogera McCormick" userId="e0a4c6cb4146cbe1" providerId="LiveId" clId="{713AE7ED-0655-4057-A6C2-FB3F86893D8F}" dt="2023-06-11T01:10:28.122" v="3319" actId="26606"/>
          <ac:spMkLst>
            <pc:docMk/>
            <pc:sldMk cId="3842510198" sldId="403"/>
            <ac:spMk id="83" creationId="{FE05BC49-0F00-4C85-9AF5-A0CC5B39C8D2}"/>
          </ac:spMkLst>
        </pc:spChg>
        <pc:spChg chg="add del">
          <ac:chgData name="Calogera McCormick" userId="e0a4c6cb4146cbe1" providerId="LiveId" clId="{713AE7ED-0655-4057-A6C2-FB3F86893D8F}" dt="2023-06-11T01:10:36.014" v="3321" actId="26606"/>
          <ac:spMkLst>
            <pc:docMk/>
            <pc:sldMk cId="3842510198" sldId="403"/>
            <ac:spMk id="85" creationId="{82184FF4-7029-4ED7-813A-192E60608764}"/>
          </ac:spMkLst>
        </pc:spChg>
        <pc:spChg chg="add del">
          <ac:chgData name="Calogera McCormick" userId="e0a4c6cb4146cbe1" providerId="LiveId" clId="{713AE7ED-0655-4057-A6C2-FB3F86893D8F}" dt="2023-06-11T01:10:36.014" v="3321" actId="26606"/>
          <ac:spMkLst>
            <pc:docMk/>
            <pc:sldMk cId="3842510198" sldId="403"/>
            <ac:spMk id="86" creationId="{AAA7AB09-557C-41AD-9113-FF9F68FA1035}"/>
          </ac:spMkLst>
        </pc:spChg>
        <pc:spChg chg="add del">
          <ac:chgData name="Calogera McCormick" userId="e0a4c6cb4146cbe1" providerId="LiveId" clId="{713AE7ED-0655-4057-A6C2-FB3F86893D8F}" dt="2023-06-11T01:10:36.014" v="3321" actId="26606"/>
          <ac:spMkLst>
            <pc:docMk/>
            <pc:sldMk cId="3842510198" sldId="403"/>
            <ac:spMk id="87" creationId="{EF99ECAA-1F11-4937-BBA6-51935AB44C9D}"/>
          </ac:spMkLst>
        </pc:spChg>
        <pc:spChg chg="add del">
          <ac:chgData name="Calogera McCormick" userId="e0a4c6cb4146cbe1" providerId="LiveId" clId="{713AE7ED-0655-4057-A6C2-FB3F86893D8F}" dt="2023-06-11T01:10:36.014" v="3321" actId="26606"/>
          <ac:spMkLst>
            <pc:docMk/>
            <pc:sldMk cId="3842510198" sldId="403"/>
            <ac:spMk id="89" creationId="{1DB043B4-68C6-45B9-82AC-A5800EADB8DB}"/>
          </ac:spMkLst>
        </pc:spChg>
        <pc:spChg chg="add del">
          <ac:chgData name="Calogera McCormick" userId="e0a4c6cb4146cbe1" providerId="LiveId" clId="{713AE7ED-0655-4057-A6C2-FB3F86893D8F}" dt="2023-06-11T01:10:36.014" v="3321" actId="26606"/>
          <ac:spMkLst>
            <pc:docMk/>
            <pc:sldMk cId="3842510198" sldId="403"/>
            <ac:spMk id="90" creationId="{28A00A08-E4E6-4184-B484-E0E034072AE0}"/>
          </ac:spMkLst>
        </pc:spChg>
        <pc:spChg chg="add del">
          <ac:chgData name="Calogera McCormick" userId="e0a4c6cb4146cbe1" providerId="LiveId" clId="{713AE7ED-0655-4057-A6C2-FB3F86893D8F}" dt="2023-06-11T01:10:50.761" v="3323" actId="26606"/>
          <ac:spMkLst>
            <pc:docMk/>
            <pc:sldMk cId="3842510198" sldId="403"/>
            <ac:spMk id="97" creationId="{82184FF4-7029-4ED7-813A-192E60608764}"/>
          </ac:spMkLst>
        </pc:spChg>
        <pc:spChg chg="add del">
          <ac:chgData name="Calogera McCormick" userId="e0a4c6cb4146cbe1" providerId="LiveId" clId="{713AE7ED-0655-4057-A6C2-FB3F86893D8F}" dt="2023-06-11T01:10:50.761" v="3323" actId="26606"/>
          <ac:spMkLst>
            <pc:docMk/>
            <pc:sldMk cId="3842510198" sldId="403"/>
            <ac:spMk id="98" creationId="{AAA7AB09-557C-41AD-9113-FF9F68FA1035}"/>
          </ac:spMkLst>
        </pc:spChg>
        <pc:spChg chg="add del">
          <ac:chgData name="Calogera McCormick" userId="e0a4c6cb4146cbe1" providerId="LiveId" clId="{713AE7ED-0655-4057-A6C2-FB3F86893D8F}" dt="2023-06-11T01:10:50.761" v="3323" actId="26606"/>
          <ac:spMkLst>
            <pc:docMk/>
            <pc:sldMk cId="3842510198" sldId="403"/>
            <ac:spMk id="99" creationId="{EF99ECAA-1F11-4937-BBA6-51935AB44C9D}"/>
          </ac:spMkLst>
        </pc:spChg>
        <pc:spChg chg="add del">
          <ac:chgData name="Calogera McCormick" userId="e0a4c6cb4146cbe1" providerId="LiveId" clId="{713AE7ED-0655-4057-A6C2-FB3F86893D8F}" dt="2023-06-11T01:10:50.761" v="3323" actId="26606"/>
          <ac:spMkLst>
            <pc:docMk/>
            <pc:sldMk cId="3842510198" sldId="403"/>
            <ac:spMk id="105" creationId="{1DB043B4-68C6-45B9-82AC-A5800EADB8DB}"/>
          </ac:spMkLst>
        </pc:spChg>
        <pc:spChg chg="add del">
          <ac:chgData name="Calogera McCormick" userId="e0a4c6cb4146cbe1" providerId="LiveId" clId="{713AE7ED-0655-4057-A6C2-FB3F86893D8F}" dt="2023-06-11T01:10:50.761" v="3323" actId="26606"/>
          <ac:spMkLst>
            <pc:docMk/>
            <pc:sldMk cId="3842510198" sldId="403"/>
            <ac:spMk id="106" creationId="{D87560B9-86B8-4558-93E9-FAB8DBE40C16}"/>
          </ac:spMkLst>
        </pc:spChg>
        <pc:spChg chg="add del">
          <ac:chgData name="Calogera McCormick" userId="e0a4c6cb4146cbe1" providerId="LiveId" clId="{713AE7ED-0655-4057-A6C2-FB3F86893D8F}" dt="2023-06-11T01:10:50.761" v="3323" actId="26606"/>
          <ac:spMkLst>
            <pc:docMk/>
            <pc:sldMk cId="3842510198" sldId="403"/>
            <ac:spMk id="107" creationId="{71400469-1077-4353-BFB5-E4159ADF1921}"/>
          </ac:spMkLst>
        </pc:spChg>
        <pc:spChg chg="add del">
          <ac:chgData name="Calogera McCormick" userId="e0a4c6cb4146cbe1" providerId="LiveId" clId="{713AE7ED-0655-4057-A6C2-FB3F86893D8F}" dt="2023-06-11T01:10:50.761" v="3323" actId="26606"/>
          <ac:spMkLst>
            <pc:docMk/>
            <pc:sldMk cId="3842510198" sldId="403"/>
            <ac:spMk id="108" creationId="{F28851F7-6B20-43F1-90FF-B41CE11AFC7E}"/>
          </ac:spMkLst>
        </pc:spChg>
        <pc:spChg chg="add del">
          <ac:chgData name="Calogera McCormick" userId="e0a4c6cb4146cbe1" providerId="LiveId" clId="{713AE7ED-0655-4057-A6C2-FB3F86893D8F}" dt="2023-06-11T01:10:50.761" v="3323" actId="26606"/>
          <ac:spMkLst>
            <pc:docMk/>
            <pc:sldMk cId="3842510198" sldId="403"/>
            <ac:spMk id="109" creationId="{09E6BACC-8290-425B-A517-1914E16D829A}"/>
          </ac:spMkLst>
        </pc:spChg>
        <pc:spChg chg="add">
          <ac:chgData name="Calogera McCormick" userId="e0a4c6cb4146cbe1" providerId="LiveId" clId="{713AE7ED-0655-4057-A6C2-FB3F86893D8F}" dt="2023-06-11T01:10:50.807" v="3324" actId="26606"/>
          <ac:spMkLst>
            <pc:docMk/>
            <pc:sldMk cId="3842510198" sldId="403"/>
            <ac:spMk id="111" creationId="{82184FF4-7029-4ED7-813A-192E60608764}"/>
          </ac:spMkLst>
        </pc:spChg>
        <pc:spChg chg="add">
          <ac:chgData name="Calogera McCormick" userId="e0a4c6cb4146cbe1" providerId="LiveId" clId="{713AE7ED-0655-4057-A6C2-FB3F86893D8F}" dt="2023-06-11T01:10:50.807" v="3324" actId="26606"/>
          <ac:spMkLst>
            <pc:docMk/>
            <pc:sldMk cId="3842510198" sldId="403"/>
            <ac:spMk id="112" creationId="{AAA7AB09-557C-41AD-9113-FF9F68FA1035}"/>
          </ac:spMkLst>
        </pc:spChg>
        <pc:spChg chg="add">
          <ac:chgData name="Calogera McCormick" userId="e0a4c6cb4146cbe1" providerId="LiveId" clId="{713AE7ED-0655-4057-A6C2-FB3F86893D8F}" dt="2023-06-11T01:10:50.807" v="3324" actId="26606"/>
          <ac:spMkLst>
            <pc:docMk/>
            <pc:sldMk cId="3842510198" sldId="403"/>
            <ac:spMk id="113" creationId="{EF99ECAA-1F11-4937-BBA6-51935AB44C9D}"/>
          </ac:spMkLst>
        </pc:spChg>
        <pc:spChg chg="add">
          <ac:chgData name="Calogera McCormick" userId="e0a4c6cb4146cbe1" providerId="LiveId" clId="{713AE7ED-0655-4057-A6C2-FB3F86893D8F}" dt="2023-06-11T01:10:50.807" v="3324" actId="26606"/>
          <ac:spMkLst>
            <pc:docMk/>
            <pc:sldMk cId="3842510198" sldId="403"/>
            <ac:spMk id="115" creationId="{1DB043B4-68C6-45B9-82AC-A5800EADB8DB}"/>
          </ac:spMkLst>
        </pc:spChg>
        <pc:spChg chg="add">
          <ac:chgData name="Calogera McCormick" userId="e0a4c6cb4146cbe1" providerId="LiveId" clId="{713AE7ED-0655-4057-A6C2-FB3F86893D8F}" dt="2023-06-11T01:10:50.807" v="3324" actId="26606"/>
          <ac:spMkLst>
            <pc:docMk/>
            <pc:sldMk cId="3842510198" sldId="403"/>
            <ac:spMk id="116" creationId="{AD4EA4DF-0E7C-4098-86F6-7D0ACAEFC0BF}"/>
          </ac:spMkLst>
        </pc:spChg>
        <pc:spChg chg="add">
          <ac:chgData name="Calogera McCormick" userId="e0a4c6cb4146cbe1" providerId="LiveId" clId="{713AE7ED-0655-4057-A6C2-FB3F86893D8F}" dt="2023-06-11T01:10:50.807" v="3324" actId="26606"/>
          <ac:spMkLst>
            <pc:docMk/>
            <pc:sldMk cId="3842510198" sldId="403"/>
            <ac:spMk id="117" creationId="{FE05BC49-0F00-4C85-9AF5-A0CC5B39C8D2}"/>
          </ac:spMkLst>
        </pc:spChg>
        <pc:grpChg chg="add del">
          <ac:chgData name="Calogera McCormick" userId="e0a4c6cb4146cbe1" providerId="LiveId" clId="{713AE7ED-0655-4057-A6C2-FB3F86893D8F}" dt="2023-06-11T01:09:52.781" v="3312" actId="26606"/>
          <ac:grpSpMkLst>
            <pc:docMk/>
            <pc:sldMk cId="3842510198" sldId="403"/>
            <ac:grpSpMk id="16" creationId="{3BDBC526-6DCD-4FF6-8395-D8C22E46E527}"/>
          </ac:grpSpMkLst>
        </pc:grpChg>
        <pc:grpChg chg="add del">
          <ac:chgData name="Calogera McCormick" userId="e0a4c6cb4146cbe1" providerId="LiveId" clId="{713AE7ED-0655-4057-A6C2-FB3F86893D8F}" dt="2023-06-11T01:10:50.807" v="3324" actId="26606"/>
          <ac:grpSpMkLst>
            <pc:docMk/>
            <pc:sldMk cId="3842510198" sldId="403"/>
            <ac:grpSpMk id="35" creationId="{79DE9FAB-6BBA-4CFE-B67D-77B47F01ECA4}"/>
          </ac:grpSpMkLst>
        </pc:grpChg>
        <pc:grpChg chg="add del">
          <ac:chgData name="Calogera McCormick" userId="e0a4c6cb4146cbe1" providerId="LiveId" clId="{713AE7ED-0655-4057-A6C2-FB3F86893D8F}" dt="2023-06-11T01:10:50.807" v="3324" actId="26606"/>
          <ac:grpSpMkLst>
            <pc:docMk/>
            <pc:sldMk cId="3842510198" sldId="403"/>
            <ac:grpSpMk id="43" creationId="{41F54C07-61D4-4BB1-A209-297754AD9C63}"/>
          </ac:grpSpMkLst>
        </pc:grpChg>
        <pc:grpChg chg="add del">
          <ac:chgData name="Calogera McCormick" userId="e0a4c6cb4146cbe1" providerId="LiveId" clId="{713AE7ED-0655-4057-A6C2-FB3F86893D8F}" dt="2023-06-11T01:10:26.063" v="3317" actId="26606"/>
          <ac:grpSpMkLst>
            <pc:docMk/>
            <pc:sldMk cId="3842510198" sldId="403"/>
            <ac:grpSpMk id="59" creationId="{79DE9FAB-6BBA-4CFE-B67D-77B47F01ECA4}"/>
          </ac:grpSpMkLst>
        </pc:grpChg>
        <pc:grpChg chg="add del">
          <ac:chgData name="Calogera McCormick" userId="e0a4c6cb4146cbe1" providerId="LiveId" clId="{713AE7ED-0655-4057-A6C2-FB3F86893D8F}" dt="2023-06-11T01:10:26.063" v="3317" actId="26606"/>
          <ac:grpSpMkLst>
            <pc:docMk/>
            <pc:sldMk cId="3842510198" sldId="403"/>
            <ac:grpSpMk id="67" creationId="{73840CF4-F848-4FE0-AEA6-C9E806911B9E}"/>
          </ac:grpSpMkLst>
        </pc:grpChg>
        <pc:grpChg chg="add del">
          <ac:chgData name="Calogera McCormick" userId="e0a4c6cb4146cbe1" providerId="LiveId" clId="{713AE7ED-0655-4057-A6C2-FB3F86893D8F}" dt="2023-06-11T01:10:36.014" v="3321" actId="26606"/>
          <ac:grpSpMkLst>
            <pc:docMk/>
            <pc:sldMk cId="3842510198" sldId="403"/>
            <ac:grpSpMk id="69" creationId="{0780E404-3121-4F33-AF2D-65F659A97798}"/>
          </ac:grpSpMkLst>
        </pc:grpChg>
        <pc:grpChg chg="add del">
          <ac:chgData name="Calogera McCormick" userId="e0a4c6cb4146cbe1" providerId="LiveId" clId="{713AE7ED-0655-4057-A6C2-FB3F86893D8F}" dt="2023-06-11T01:10:28.122" v="3319" actId="26606"/>
          <ac:grpSpMkLst>
            <pc:docMk/>
            <pc:sldMk cId="3842510198" sldId="403"/>
            <ac:grpSpMk id="76" creationId="{79DE9FAB-6BBA-4CFE-B67D-77B47F01ECA4}"/>
          </ac:grpSpMkLst>
        </pc:grpChg>
        <pc:grpChg chg="add del">
          <ac:chgData name="Calogera McCormick" userId="e0a4c6cb4146cbe1" providerId="LiveId" clId="{713AE7ED-0655-4057-A6C2-FB3F86893D8F}" dt="2023-06-11T01:10:36.014" v="3321" actId="26606"/>
          <ac:grpSpMkLst>
            <pc:docMk/>
            <pc:sldMk cId="3842510198" sldId="403"/>
            <ac:grpSpMk id="88" creationId="{79DE9FAB-6BBA-4CFE-B67D-77B47F01ECA4}"/>
          </ac:grpSpMkLst>
        </pc:grpChg>
        <pc:grpChg chg="add del">
          <ac:chgData name="Calogera McCormick" userId="e0a4c6cb4146cbe1" providerId="LiveId" clId="{713AE7ED-0655-4057-A6C2-FB3F86893D8F}" dt="2023-06-11T01:10:36.014" v="3321" actId="26606"/>
          <ac:grpSpMkLst>
            <pc:docMk/>
            <pc:sldMk cId="3842510198" sldId="403"/>
            <ac:grpSpMk id="92" creationId="{4B158E9A-DBF4-4AA7-B6B7-8C8EB2FBDD68}"/>
          </ac:grpSpMkLst>
        </pc:grpChg>
        <pc:grpChg chg="add del">
          <ac:chgData name="Calogera McCormick" userId="e0a4c6cb4146cbe1" providerId="LiveId" clId="{713AE7ED-0655-4057-A6C2-FB3F86893D8F}" dt="2023-06-11T01:10:50.761" v="3323" actId="26606"/>
          <ac:grpSpMkLst>
            <pc:docMk/>
            <pc:sldMk cId="3842510198" sldId="403"/>
            <ac:grpSpMk id="100" creationId="{79DE9FAB-6BBA-4CFE-B67D-77B47F01ECA4}"/>
          </ac:grpSpMkLst>
        </pc:grpChg>
        <pc:grpChg chg="add">
          <ac:chgData name="Calogera McCormick" userId="e0a4c6cb4146cbe1" providerId="LiveId" clId="{713AE7ED-0655-4057-A6C2-FB3F86893D8F}" dt="2023-06-11T01:10:50.807" v="3324" actId="26606"/>
          <ac:grpSpMkLst>
            <pc:docMk/>
            <pc:sldMk cId="3842510198" sldId="403"/>
            <ac:grpSpMk id="114" creationId="{79DE9FAB-6BBA-4CFE-B67D-77B47F01ECA4}"/>
          </ac:grpSpMkLst>
        </pc:grpChg>
        <pc:picChg chg="add del mod ord">
          <ac:chgData name="Calogera McCormick" userId="e0a4c6cb4146cbe1" providerId="LiveId" clId="{713AE7ED-0655-4057-A6C2-FB3F86893D8F}" dt="2023-06-11T01:09:57.374" v="3313" actId="478"/>
          <ac:picMkLst>
            <pc:docMk/>
            <pc:sldMk cId="3842510198" sldId="403"/>
            <ac:picMk id="12" creationId="{53A4CBF2-39C8-64FE-9A92-CF05147EA57C}"/>
          </ac:picMkLst>
        </pc:picChg>
        <pc:picChg chg="add mod ord">
          <ac:chgData name="Calogera McCormick" userId="e0a4c6cb4146cbe1" providerId="LiveId" clId="{713AE7ED-0655-4057-A6C2-FB3F86893D8F}" dt="2023-06-11T01:10:50.807" v="3324" actId="26606"/>
          <ac:picMkLst>
            <pc:docMk/>
            <pc:sldMk cId="3842510198" sldId="403"/>
            <ac:picMk id="13" creationId="{AE3C99AA-536E-5B57-CB6B-A82DBD8D0215}"/>
          </ac:picMkLst>
        </pc:picChg>
      </pc:sldChg>
      <pc:sldChg chg="addSp delSp modSp add mod">
        <pc:chgData name="Calogera McCormick" userId="e0a4c6cb4146cbe1" providerId="LiveId" clId="{713AE7ED-0655-4057-A6C2-FB3F86893D8F}" dt="2023-06-11T10:11:56.125" v="5279" actId="1076"/>
        <pc:sldMkLst>
          <pc:docMk/>
          <pc:sldMk cId="3621532957" sldId="404"/>
        </pc:sldMkLst>
        <pc:spChg chg="del">
          <ac:chgData name="Calogera McCormick" userId="e0a4c6cb4146cbe1" providerId="LiveId" clId="{713AE7ED-0655-4057-A6C2-FB3F86893D8F}" dt="2023-06-11T10:11:47.908" v="5277" actId="478"/>
          <ac:spMkLst>
            <pc:docMk/>
            <pc:sldMk cId="3621532957" sldId="404"/>
            <ac:spMk id="2" creationId="{81FCAF0A-629F-4EC6-B3E6-563ED999F360}"/>
          </ac:spMkLst>
        </pc:spChg>
        <pc:spChg chg="add mod">
          <ac:chgData name="Calogera McCormick" userId="e0a4c6cb4146cbe1" providerId="LiveId" clId="{713AE7ED-0655-4057-A6C2-FB3F86893D8F}" dt="2023-06-11T10:11:56.125" v="5279" actId="1076"/>
          <ac:spMkLst>
            <pc:docMk/>
            <pc:sldMk cId="3621532957" sldId="404"/>
            <ac:spMk id="3" creationId="{336C5E50-D82E-0FDF-7DFD-480551D16201}"/>
          </ac:spMkLst>
        </pc:spChg>
        <pc:spChg chg="del">
          <ac:chgData name="Calogera McCormick" userId="e0a4c6cb4146cbe1" providerId="LiveId" clId="{713AE7ED-0655-4057-A6C2-FB3F86893D8F}" dt="2023-06-11T00:55:44.704" v="2879" actId="478"/>
          <ac:spMkLst>
            <pc:docMk/>
            <pc:sldMk cId="3621532957" sldId="404"/>
            <ac:spMk id="3" creationId="{FAD72D26-24EF-4CBD-9431-A558CB7CA906}"/>
          </ac:spMkLst>
        </pc:spChg>
        <pc:spChg chg="add mod">
          <ac:chgData name="Calogera McCormick" userId="e0a4c6cb4146cbe1" providerId="LiveId" clId="{713AE7ED-0655-4057-A6C2-FB3F86893D8F}" dt="2023-06-11T10:11:56.125" v="5279" actId="1076"/>
          <ac:spMkLst>
            <pc:docMk/>
            <pc:sldMk cId="3621532957" sldId="404"/>
            <ac:spMk id="4" creationId="{A7D37DCF-C817-6950-CD24-1F4F52270FC9}"/>
          </ac:spMkLst>
        </pc:spChg>
        <pc:spChg chg="add mod">
          <ac:chgData name="Calogera McCormick" userId="e0a4c6cb4146cbe1" providerId="LiveId" clId="{713AE7ED-0655-4057-A6C2-FB3F86893D8F}" dt="2023-06-11T10:11:56.125" v="5279" actId="1076"/>
          <ac:spMkLst>
            <pc:docMk/>
            <pc:sldMk cId="3621532957" sldId="404"/>
            <ac:spMk id="5" creationId="{071DB53F-328E-C973-0AB2-B80C7F8F5481}"/>
          </ac:spMkLst>
        </pc:spChg>
        <pc:spChg chg="del">
          <ac:chgData name="Calogera McCormick" userId="e0a4c6cb4146cbe1" providerId="LiveId" clId="{713AE7ED-0655-4057-A6C2-FB3F86893D8F}" dt="2023-06-11T10:11:47.908" v="5277" actId="478"/>
          <ac:spMkLst>
            <pc:docMk/>
            <pc:sldMk cId="3621532957" sldId="404"/>
            <ac:spMk id="6" creationId="{5E5CAC52-3FD1-464A-805A-B8F7AF04574A}"/>
          </ac:spMkLst>
        </pc:spChg>
        <pc:spChg chg="del">
          <ac:chgData name="Calogera McCormick" userId="e0a4c6cb4146cbe1" providerId="LiveId" clId="{713AE7ED-0655-4057-A6C2-FB3F86893D8F}" dt="2023-06-11T10:11:47.908" v="5277" actId="478"/>
          <ac:spMkLst>
            <pc:docMk/>
            <pc:sldMk cId="3621532957" sldId="404"/>
            <ac:spMk id="7" creationId="{920A7C57-D6C5-4BA0-AB3C-41D4E3436B0E}"/>
          </ac:spMkLst>
        </pc:spChg>
        <pc:spChg chg="add mod">
          <ac:chgData name="Calogera McCormick" userId="e0a4c6cb4146cbe1" providerId="LiveId" clId="{713AE7ED-0655-4057-A6C2-FB3F86893D8F}" dt="2023-06-11T00:56:04.856" v="2894" actId="14100"/>
          <ac:spMkLst>
            <pc:docMk/>
            <pc:sldMk cId="3621532957" sldId="404"/>
            <ac:spMk id="8" creationId="{9B7A8C7E-4B1F-BED4-9640-BD4B1E7FF106}"/>
          </ac:spMkLst>
        </pc:spChg>
        <pc:spChg chg="add del mod">
          <ac:chgData name="Calogera McCormick" userId="e0a4c6cb4146cbe1" providerId="LiveId" clId="{713AE7ED-0655-4057-A6C2-FB3F86893D8F}" dt="2023-06-11T00:55:55.355" v="2881" actId="478"/>
          <ac:spMkLst>
            <pc:docMk/>
            <pc:sldMk cId="3621532957" sldId="404"/>
            <ac:spMk id="10" creationId="{A83A8433-9802-A9A8-12D5-61A790E4F3DF}"/>
          </ac:spMkLst>
        </pc:spChg>
        <pc:spChg chg="add del mod">
          <ac:chgData name="Calogera McCormick" userId="e0a4c6cb4146cbe1" providerId="LiveId" clId="{713AE7ED-0655-4057-A6C2-FB3F86893D8F}" dt="2023-06-11T00:56:18.075" v="2897" actId="478"/>
          <ac:spMkLst>
            <pc:docMk/>
            <pc:sldMk cId="3621532957" sldId="404"/>
            <ac:spMk id="11" creationId="{8E07E5E8-E3D3-8AA6-9BC0-69A7010B01F8}"/>
          </ac:spMkLst>
        </pc:spChg>
        <pc:spChg chg="add mod">
          <ac:chgData name="Calogera McCormick" userId="e0a4c6cb4146cbe1" providerId="LiveId" clId="{713AE7ED-0655-4057-A6C2-FB3F86893D8F}" dt="2023-06-11T10:08:40.314" v="5226" actId="1076"/>
          <ac:spMkLst>
            <pc:docMk/>
            <pc:sldMk cId="3621532957" sldId="404"/>
            <ac:spMk id="14" creationId="{F502D196-372A-F33D-C723-0CD07AA49081}"/>
          </ac:spMkLst>
        </pc:spChg>
        <pc:spChg chg="add mod">
          <ac:chgData name="Calogera McCormick" userId="e0a4c6cb4146cbe1" providerId="LiveId" clId="{713AE7ED-0655-4057-A6C2-FB3F86893D8F}" dt="2023-06-11T10:08:40.314" v="5226" actId="1076"/>
          <ac:spMkLst>
            <pc:docMk/>
            <pc:sldMk cId="3621532957" sldId="404"/>
            <ac:spMk id="15" creationId="{EE122E2B-E6C3-A4E8-BFAF-95C2643A85AD}"/>
          </ac:spMkLst>
        </pc:spChg>
        <pc:spChg chg="add mod">
          <ac:chgData name="Calogera McCormick" userId="e0a4c6cb4146cbe1" providerId="LiveId" clId="{713AE7ED-0655-4057-A6C2-FB3F86893D8F}" dt="2023-06-11T10:08:40.314" v="5226" actId="1076"/>
          <ac:spMkLst>
            <pc:docMk/>
            <pc:sldMk cId="3621532957" sldId="404"/>
            <ac:spMk id="16" creationId="{C073D876-BCCE-EF8C-3BFB-6C6E0BE2435A}"/>
          </ac:spMkLst>
        </pc:spChg>
        <pc:spChg chg="add mod">
          <ac:chgData name="Calogera McCormick" userId="e0a4c6cb4146cbe1" providerId="LiveId" clId="{713AE7ED-0655-4057-A6C2-FB3F86893D8F}" dt="2023-06-11T10:08:40.314" v="5226" actId="1076"/>
          <ac:spMkLst>
            <pc:docMk/>
            <pc:sldMk cId="3621532957" sldId="404"/>
            <ac:spMk id="17" creationId="{5D5EB5B7-0D0F-FEA8-0B91-FACB5B629E65}"/>
          </ac:spMkLst>
        </pc:spChg>
        <pc:spChg chg="add mod">
          <ac:chgData name="Calogera McCormick" userId="e0a4c6cb4146cbe1" providerId="LiveId" clId="{713AE7ED-0655-4057-A6C2-FB3F86893D8F}" dt="2023-06-11T10:08:40.314" v="5226" actId="1076"/>
          <ac:spMkLst>
            <pc:docMk/>
            <pc:sldMk cId="3621532957" sldId="404"/>
            <ac:spMk id="18" creationId="{1DB19FF0-CA83-C148-A734-D153129569C2}"/>
          </ac:spMkLst>
        </pc:spChg>
        <pc:spChg chg="add mod">
          <ac:chgData name="Calogera McCormick" userId="e0a4c6cb4146cbe1" providerId="LiveId" clId="{713AE7ED-0655-4057-A6C2-FB3F86893D8F}" dt="2023-06-11T10:08:40.314" v="5226" actId="1076"/>
          <ac:spMkLst>
            <pc:docMk/>
            <pc:sldMk cId="3621532957" sldId="404"/>
            <ac:spMk id="19" creationId="{C647700F-93B9-3235-169E-421B6D814691}"/>
          </ac:spMkLst>
        </pc:spChg>
        <pc:spChg chg="add mod">
          <ac:chgData name="Calogera McCormick" userId="e0a4c6cb4146cbe1" providerId="LiveId" clId="{713AE7ED-0655-4057-A6C2-FB3F86893D8F}" dt="2023-06-11T10:08:40.314" v="5226" actId="1076"/>
          <ac:spMkLst>
            <pc:docMk/>
            <pc:sldMk cId="3621532957" sldId="404"/>
            <ac:spMk id="20" creationId="{BDCE48A6-FC58-5857-E398-399FBD0BE078}"/>
          </ac:spMkLst>
        </pc:spChg>
        <pc:spChg chg="add mod">
          <ac:chgData name="Calogera McCormick" userId="e0a4c6cb4146cbe1" providerId="LiveId" clId="{713AE7ED-0655-4057-A6C2-FB3F86893D8F}" dt="2023-06-11T10:08:40.314" v="5226" actId="1076"/>
          <ac:spMkLst>
            <pc:docMk/>
            <pc:sldMk cId="3621532957" sldId="404"/>
            <ac:spMk id="21" creationId="{8C4142D4-5E1A-C3B3-B520-2DB6F4A618C2}"/>
          </ac:spMkLst>
        </pc:spChg>
        <pc:spChg chg="add mod">
          <ac:chgData name="Calogera McCormick" userId="e0a4c6cb4146cbe1" providerId="LiveId" clId="{713AE7ED-0655-4057-A6C2-FB3F86893D8F}" dt="2023-06-11T10:08:40.314" v="5226" actId="1076"/>
          <ac:spMkLst>
            <pc:docMk/>
            <pc:sldMk cId="3621532957" sldId="404"/>
            <ac:spMk id="22" creationId="{4B4A086D-7FC2-F03A-15AC-AB4164EEBE9D}"/>
          </ac:spMkLst>
        </pc:spChg>
        <pc:spChg chg="add mod">
          <ac:chgData name="Calogera McCormick" userId="e0a4c6cb4146cbe1" providerId="LiveId" clId="{713AE7ED-0655-4057-A6C2-FB3F86893D8F}" dt="2023-06-11T10:08:40.314" v="5226" actId="1076"/>
          <ac:spMkLst>
            <pc:docMk/>
            <pc:sldMk cId="3621532957" sldId="404"/>
            <ac:spMk id="23" creationId="{E7F6D860-4CC2-F4A8-501B-C88D0CAEA67F}"/>
          </ac:spMkLst>
        </pc:spChg>
        <pc:graphicFrameChg chg="del">
          <ac:chgData name="Calogera McCormick" userId="e0a4c6cb4146cbe1" providerId="LiveId" clId="{713AE7ED-0655-4057-A6C2-FB3F86893D8F}" dt="2023-06-11T00:55:53.969" v="2880" actId="478"/>
          <ac:graphicFrameMkLst>
            <pc:docMk/>
            <pc:sldMk cId="3621532957" sldId="404"/>
            <ac:graphicFrameMk id="4" creationId="{93897051-DA8D-4072-A594-51769F8D52F5}"/>
          </ac:graphicFrameMkLst>
        </pc:graphicFrameChg>
        <pc:graphicFrameChg chg="add mod">
          <ac:chgData name="Calogera McCormick" userId="e0a4c6cb4146cbe1" providerId="LiveId" clId="{713AE7ED-0655-4057-A6C2-FB3F86893D8F}" dt="2023-06-11T10:08:49.366" v="5228" actId="1076"/>
          <ac:graphicFrameMkLst>
            <pc:docMk/>
            <pc:sldMk cId="3621532957" sldId="404"/>
            <ac:graphicFrameMk id="27" creationId="{93E3A47D-C0E2-0CE8-6131-68877D7CF085}"/>
          </ac:graphicFrameMkLst>
        </pc:graphicFrameChg>
        <pc:picChg chg="add mod">
          <ac:chgData name="Calogera McCormick" userId="e0a4c6cb4146cbe1" providerId="LiveId" clId="{713AE7ED-0655-4057-A6C2-FB3F86893D8F}" dt="2023-06-11T10:08:40.314" v="5226" actId="1076"/>
          <ac:picMkLst>
            <pc:docMk/>
            <pc:sldMk cId="3621532957" sldId="404"/>
            <ac:picMk id="12" creationId="{18946537-9074-F9ED-62C6-144C4E51B12F}"/>
          </ac:picMkLst>
        </pc:picChg>
        <pc:picChg chg="add mod">
          <ac:chgData name="Calogera McCormick" userId="e0a4c6cb4146cbe1" providerId="LiveId" clId="{713AE7ED-0655-4057-A6C2-FB3F86893D8F}" dt="2023-06-11T10:08:40.314" v="5226" actId="1076"/>
          <ac:picMkLst>
            <pc:docMk/>
            <pc:sldMk cId="3621532957" sldId="404"/>
            <ac:picMk id="13" creationId="{D60CBD11-0EAE-737B-FAAE-F5A11DFE0765}"/>
          </ac:picMkLst>
        </pc:picChg>
        <pc:picChg chg="add mod">
          <ac:chgData name="Calogera McCormick" userId="e0a4c6cb4146cbe1" providerId="LiveId" clId="{713AE7ED-0655-4057-A6C2-FB3F86893D8F}" dt="2023-06-11T10:08:40.314" v="5226" actId="1076"/>
          <ac:picMkLst>
            <pc:docMk/>
            <pc:sldMk cId="3621532957" sldId="404"/>
            <ac:picMk id="24" creationId="{07AF1481-480C-733E-6F39-8D7FA0A083BA}"/>
          </ac:picMkLst>
        </pc:picChg>
        <pc:picChg chg="add mod">
          <ac:chgData name="Calogera McCormick" userId="e0a4c6cb4146cbe1" providerId="LiveId" clId="{713AE7ED-0655-4057-A6C2-FB3F86893D8F}" dt="2023-06-11T10:08:40.314" v="5226" actId="1076"/>
          <ac:picMkLst>
            <pc:docMk/>
            <pc:sldMk cId="3621532957" sldId="404"/>
            <ac:picMk id="25" creationId="{8BE08840-669C-80BD-8D9D-E13D884BCBF8}"/>
          </ac:picMkLst>
        </pc:picChg>
        <pc:picChg chg="add mod">
          <ac:chgData name="Calogera McCormick" userId="e0a4c6cb4146cbe1" providerId="LiveId" clId="{713AE7ED-0655-4057-A6C2-FB3F86893D8F}" dt="2023-06-11T10:08:40.314" v="5226" actId="1076"/>
          <ac:picMkLst>
            <pc:docMk/>
            <pc:sldMk cId="3621532957" sldId="404"/>
            <ac:picMk id="26" creationId="{7397FB06-12E0-7435-BAEF-4A285C65A8E3}"/>
          </ac:picMkLst>
        </pc:picChg>
      </pc:sldChg>
      <pc:sldChg chg="addSp delSp modSp add mod modClrScheme chgLayout">
        <pc:chgData name="Calogera McCormick" userId="e0a4c6cb4146cbe1" providerId="LiveId" clId="{713AE7ED-0655-4057-A6C2-FB3F86893D8F}" dt="2023-06-11T11:42:00.377" v="6800" actId="20577"/>
        <pc:sldMkLst>
          <pc:docMk/>
          <pc:sldMk cId="3643630317" sldId="405"/>
        </pc:sldMkLst>
        <pc:spChg chg="add del mod">
          <ac:chgData name="Calogera McCormick" userId="e0a4c6cb4146cbe1" providerId="LiveId" clId="{713AE7ED-0655-4057-A6C2-FB3F86893D8F}" dt="2023-06-11T09:19:06.424" v="4719"/>
          <ac:spMkLst>
            <pc:docMk/>
            <pc:sldMk cId="3643630317" sldId="405"/>
            <ac:spMk id="3" creationId="{AA822CD3-44AF-53BF-AD23-FA216EB9DEF9}"/>
          </ac:spMkLst>
        </pc:spChg>
        <pc:spChg chg="add del mod">
          <ac:chgData name="Calogera McCormick" userId="e0a4c6cb4146cbe1" providerId="LiveId" clId="{713AE7ED-0655-4057-A6C2-FB3F86893D8F}" dt="2023-06-11T09:28:05.528" v="4797" actId="22"/>
          <ac:spMkLst>
            <pc:docMk/>
            <pc:sldMk cId="3643630317" sldId="405"/>
            <ac:spMk id="6" creationId="{F29F96AE-DF93-1725-C8A1-C6559F97D47B}"/>
          </ac:spMkLst>
        </pc:spChg>
        <pc:spChg chg="mod ord">
          <ac:chgData name="Calogera McCormick" userId="e0a4c6cb4146cbe1" providerId="LiveId" clId="{713AE7ED-0655-4057-A6C2-FB3F86893D8F}" dt="2023-06-11T09:30:21.938" v="4825" actId="700"/>
          <ac:spMkLst>
            <pc:docMk/>
            <pc:sldMk cId="3643630317" sldId="405"/>
            <ac:spMk id="7" creationId="{47788B34-4190-4916-9048-47720EA5ABF1}"/>
          </ac:spMkLst>
        </pc:spChg>
        <pc:spChg chg="mod ord">
          <ac:chgData name="Calogera McCormick" userId="e0a4c6cb4146cbe1" providerId="LiveId" clId="{713AE7ED-0655-4057-A6C2-FB3F86893D8F}" dt="2023-06-11T11:41:55.841" v="6799" actId="122"/>
          <ac:spMkLst>
            <pc:docMk/>
            <pc:sldMk cId="3643630317" sldId="405"/>
            <ac:spMk id="8" creationId="{ABA415A0-3B77-43FB-A408-5F1DA4B0AAFA}"/>
          </ac:spMkLst>
        </pc:spChg>
        <pc:spChg chg="mod ord">
          <ac:chgData name="Calogera McCormick" userId="e0a4c6cb4146cbe1" providerId="LiveId" clId="{713AE7ED-0655-4057-A6C2-FB3F86893D8F}" dt="2023-06-11T11:42:00.377" v="6800" actId="20577"/>
          <ac:spMkLst>
            <pc:docMk/>
            <pc:sldMk cId="3643630317" sldId="405"/>
            <ac:spMk id="10" creationId="{34A9BC34-CFDB-4D7A-8D6C-1CE608D0909F}"/>
          </ac:spMkLst>
        </pc:spChg>
        <pc:spChg chg="del mod ord">
          <ac:chgData name="Calogera McCormick" userId="e0a4c6cb4146cbe1" providerId="LiveId" clId="{713AE7ED-0655-4057-A6C2-FB3F86893D8F}" dt="2023-06-11T10:13:05.369" v="5296" actId="478"/>
          <ac:spMkLst>
            <pc:docMk/>
            <pc:sldMk cId="3643630317" sldId="405"/>
            <ac:spMk id="14" creationId="{D236478C-E242-44E0-8357-C72C9B588CA7}"/>
          </ac:spMkLst>
        </pc:spChg>
        <pc:spChg chg="del mod ord">
          <ac:chgData name="Calogera McCormick" userId="e0a4c6cb4146cbe1" providerId="LiveId" clId="{713AE7ED-0655-4057-A6C2-FB3F86893D8F}" dt="2023-06-11T10:13:05.369" v="5296" actId="478"/>
          <ac:spMkLst>
            <pc:docMk/>
            <pc:sldMk cId="3643630317" sldId="405"/>
            <ac:spMk id="15" creationId="{65A6DC02-681E-4AF7-AC6E-57CDDB2FBA28}"/>
          </ac:spMkLst>
        </pc:spChg>
        <pc:spChg chg="del mod ord">
          <ac:chgData name="Calogera McCormick" userId="e0a4c6cb4146cbe1" providerId="LiveId" clId="{713AE7ED-0655-4057-A6C2-FB3F86893D8F}" dt="2023-06-11T10:13:05.369" v="5296" actId="478"/>
          <ac:spMkLst>
            <pc:docMk/>
            <pc:sldMk cId="3643630317" sldId="405"/>
            <ac:spMk id="16" creationId="{CF0A8666-4477-461C-A79D-E91232EE973E}"/>
          </ac:spMkLst>
        </pc:spChg>
        <pc:spChg chg="add mod ord">
          <ac:chgData name="Calogera McCormick" userId="e0a4c6cb4146cbe1" providerId="LiveId" clId="{713AE7ED-0655-4057-A6C2-FB3F86893D8F}" dt="2023-06-11T11:41:55.841" v="6799" actId="122"/>
          <ac:spMkLst>
            <pc:docMk/>
            <pc:sldMk cId="3643630317" sldId="405"/>
            <ac:spMk id="17" creationId="{E9D6CA75-CE0A-8443-8050-52C1F774D8AA}"/>
          </ac:spMkLst>
        </pc:spChg>
        <pc:spChg chg="add del mod ord">
          <ac:chgData name="Calogera McCormick" userId="e0a4c6cb4146cbe1" providerId="LiveId" clId="{713AE7ED-0655-4057-A6C2-FB3F86893D8F}" dt="2023-06-11T09:30:36.014" v="4827"/>
          <ac:spMkLst>
            <pc:docMk/>
            <pc:sldMk cId="3643630317" sldId="405"/>
            <ac:spMk id="18" creationId="{00B79454-B95E-8F2C-9396-487F056866B0}"/>
          </ac:spMkLst>
        </pc:spChg>
        <pc:spChg chg="add del mod">
          <ac:chgData name="Calogera McCormick" userId="e0a4c6cb4146cbe1" providerId="LiveId" clId="{713AE7ED-0655-4057-A6C2-FB3F86893D8F}" dt="2023-06-11T09:30:40.277" v="4829"/>
          <ac:spMkLst>
            <pc:docMk/>
            <pc:sldMk cId="3643630317" sldId="405"/>
            <ac:spMk id="20" creationId="{4A87AE31-10FC-FDAF-C393-95F4B8AE9134}"/>
          </ac:spMkLst>
        </pc:spChg>
        <pc:spChg chg="add del mod">
          <ac:chgData name="Calogera McCormick" userId="e0a4c6cb4146cbe1" providerId="LiveId" clId="{713AE7ED-0655-4057-A6C2-FB3F86893D8F}" dt="2023-06-11T09:30:44.240" v="4831"/>
          <ac:spMkLst>
            <pc:docMk/>
            <pc:sldMk cId="3643630317" sldId="405"/>
            <ac:spMk id="24" creationId="{3A5BF772-C109-AFEC-8A47-48286930045A}"/>
          </ac:spMkLst>
        </pc:spChg>
        <pc:spChg chg="add del mod">
          <ac:chgData name="Calogera McCormick" userId="e0a4c6cb4146cbe1" providerId="LiveId" clId="{713AE7ED-0655-4057-A6C2-FB3F86893D8F}" dt="2023-06-11T09:31:35.595" v="4840" actId="22"/>
          <ac:spMkLst>
            <pc:docMk/>
            <pc:sldMk cId="3643630317" sldId="405"/>
            <ac:spMk id="27" creationId="{A9DA0396-D43B-643D-576D-7F1AF90ADAEF}"/>
          </ac:spMkLst>
        </pc:spChg>
        <pc:spChg chg="add del mod">
          <ac:chgData name="Calogera McCormick" userId="e0a4c6cb4146cbe1" providerId="LiveId" clId="{713AE7ED-0655-4057-A6C2-FB3F86893D8F}" dt="2023-06-11T09:34:03.521" v="4933" actId="22"/>
          <ac:spMkLst>
            <pc:docMk/>
            <pc:sldMk cId="3643630317" sldId="405"/>
            <ac:spMk id="32" creationId="{09A669A9-BE7D-0CA0-F3AF-08E1A52BB633}"/>
          </ac:spMkLst>
        </pc:spChg>
        <pc:spChg chg="add del mod">
          <ac:chgData name="Calogera McCormick" userId="e0a4c6cb4146cbe1" providerId="LiveId" clId="{713AE7ED-0655-4057-A6C2-FB3F86893D8F}" dt="2023-06-11T09:35:27.145" v="4940" actId="478"/>
          <ac:spMkLst>
            <pc:docMk/>
            <pc:sldMk cId="3643630317" sldId="405"/>
            <ac:spMk id="37" creationId="{471235C8-D477-00F2-3E43-3D1B7880CB70}"/>
          </ac:spMkLst>
        </pc:spChg>
        <pc:spChg chg="add mod">
          <ac:chgData name="Calogera McCormick" userId="e0a4c6cb4146cbe1" providerId="LiveId" clId="{713AE7ED-0655-4057-A6C2-FB3F86893D8F}" dt="2023-06-11T09:40:59.695" v="4995" actId="1036"/>
          <ac:spMkLst>
            <pc:docMk/>
            <pc:sldMk cId="3643630317" sldId="405"/>
            <ac:spMk id="38" creationId="{CDAB3DE3-14E5-ED68-F4E7-0E6F4A202F2E}"/>
          </ac:spMkLst>
        </pc:spChg>
        <pc:spChg chg="add mod">
          <ac:chgData name="Calogera McCormick" userId="e0a4c6cb4146cbe1" providerId="LiveId" clId="{713AE7ED-0655-4057-A6C2-FB3F86893D8F}" dt="2023-06-11T09:40:59.695" v="4995" actId="1036"/>
          <ac:spMkLst>
            <pc:docMk/>
            <pc:sldMk cId="3643630317" sldId="405"/>
            <ac:spMk id="39" creationId="{C71A7792-1783-2C51-D428-E6B09493E9DF}"/>
          </ac:spMkLst>
        </pc:spChg>
        <pc:spChg chg="add mod">
          <ac:chgData name="Calogera McCormick" userId="e0a4c6cb4146cbe1" providerId="LiveId" clId="{713AE7ED-0655-4057-A6C2-FB3F86893D8F}" dt="2023-06-11T09:41:12.851" v="5001" actId="1035"/>
          <ac:spMkLst>
            <pc:docMk/>
            <pc:sldMk cId="3643630317" sldId="405"/>
            <ac:spMk id="40" creationId="{00B28657-4835-2B19-0B90-6B327AF5C68B}"/>
          </ac:spMkLst>
        </pc:spChg>
        <pc:spChg chg="add del mod">
          <ac:chgData name="Calogera McCormick" userId="e0a4c6cb4146cbe1" providerId="LiveId" clId="{713AE7ED-0655-4057-A6C2-FB3F86893D8F}" dt="2023-06-11T09:40:35.484" v="4986" actId="478"/>
          <ac:spMkLst>
            <pc:docMk/>
            <pc:sldMk cId="3643630317" sldId="405"/>
            <ac:spMk id="41" creationId="{86E4CA11-F488-E48B-A42D-7B397BB2E17B}"/>
          </ac:spMkLst>
        </pc:spChg>
        <pc:spChg chg="add mod">
          <ac:chgData name="Calogera McCormick" userId="e0a4c6cb4146cbe1" providerId="LiveId" clId="{713AE7ED-0655-4057-A6C2-FB3F86893D8F}" dt="2023-06-11T09:40:59.695" v="4995" actId="1036"/>
          <ac:spMkLst>
            <pc:docMk/>
            <pc:sldMk cId="3643630317" sldId="405"/>
            <ac:spMk id="42" creationId="{05A9C24F-91BB-90E1-CEE7-16D2252F9571}"/>
          </ac:spMkLst>
        </pc:spChg>
        <pc:spChg chg="add mod">
          <ac:chgData name="Calogera McCormick" userId="e0a4c6cb4146cbe1" providerId="LiveId" clId="{713AE7ED-0655-4057-A6C2-FB3F86893D8F}" dt="2023-06-11T09:40:29.028" v="4984" actId="1036"/>
          <ac:spMkLst>
            <pc:docMk/>
            <pc:sldMk cId="3643630317" sldId="405"/>
            <ac:spMk id="43" creationId="{817B1DE5-6A33-8928-AD4D-E5031BD9EE2A}"/>
          </ac:spMkLst>
        </pc:spChg>
        <pc:spChg chg="add mod">
          <ac:chgData name="Calogera McCormick" userId="e0a4c6cb4146cbe1" providerId="LiveId" clId="{713AE7ED-0655-4057-A6C2-FB3F86893D8F}" dt="2023-06-11T09:40:44.290" v="4987" actId="1076"/>
          <ac:spMkLst>
            <pc:docMk/>
            <pc:sldMk cId="3643630317" sldId="405"/>
            <ac:spMk id="44" creationId="{2A77C488-DAB0-4161-D4BD-E276F2E07813}"/>
          </ac:spMkLst>
        </pc:spChg>
        <pc:spChg chg="add mod">
          <ac:chgData name="Calogera McCormick" userId="e0a4c6cb4146cbe1" providerId="LiveId" clId="{713AE7ED-0655-4057-A6C2-FB3F86893D8F}" dt="2023-06-11T09:41:43.961" v="5009" actId="1036"/>
          <ac:spMkLst>
            <pc:docMk/>
            <pc:sldMk cId="3643630317" sldId="405"/>
            <ac:spMk id="45" creationId="{02845DBF-BD97-82B4-3139-3EEB54FF0B82}"/>
          </ac:spMkLst>
        </pc:spChg>
        <pc:spChg chg="add mod">
          <ac:chgData name="Calogera McCormick" userId="e0a4c6cb4146cbe1" providerId="LiveId" clId="{713AE7ED-0655-4057-A6C2-FB3F86893D8F}" dt="2023-06-11T10:13:06.033" v="5297"/>
          <ac:spMkLst>
            <pc:docMk/>
            <pc:sldMk cId="3643630317" sldId="405"/>
            <ac:spMk id="46" creationId="{BDDB150B-6DBA-F6F9-CCF9-9FDFBAA9C2F3}"/>
          </ac:spMkLst>
        </pc:spChg>
        <pc:spChg chg="add mod">
          <ac:chgData name="Calogera McCormick" userId="e0a4c6cb4146cbe1" providerId="LiveId" clId="{713AE7ED-0655-4057-A6C2-FB3F86893D8F}" dt="2023-06-11T10:13:06.033" v="5297"/>
          <ac:spMkLst>
            <pc:docMk/>
            <pc:sldMk cId="3643630317" sldId="405"/>
            <ac:spMk id="47" creationId="{557AD454-56FE-6283-CEDA-AB0BA07BA011}"/>
          </ac:spMkLst>
        </pc:spChg>
        <pc:spChg chg="add mod">
          <ac:chgData name="Calogera McCormick" userId="e0a4c6cb4146cbe1" providerId="LiveId" clId="{713AE7ED-0655-4057-A6C2-FB3F86893D8F}" dt="2023-06-11T10:13:06.033" v="5297"/>
          <ac:spMkLst>
            <pc:docMk/>
            <pc:sldMk cId="3643630317" sldId="405"/>
            <ac:spMk id="48" creationId="{B0BAAC00-F009-7B4A-CB86-A6004B91BAD6}"/>
          </ac:spMkLst>
        </pc:spChg>
        <pc:picChg chg="add del mod ord">
          <ac:chgData name="Calogera McCormick" userId="e0a4c6cb4146cbe1" providerId="LiveId" clId="{713AE7ED-0655-4057-A6C2-FB3F86893D8F}" dt="2023-06-11T09:30:38.496" v="4828" actId="21"/>
          <ac:picMkLst>
            <pc:docMk/>
            <pc:sldMk cId="3643630317" sldId="405"/>
            <ac:picMk id="4" creationId="{4C368D5C-9DD2-5133-C3CD-8B92ED8F4B95}"/>
          </ac:picMkLst>
        </pc:picChg>
        <pc:picChg chg="del">
          <ac:chgData name="Calogera McCormick" userId="e0a4c6cb4146cbe1" providerId="LiveId" clId="{713AE7ED-0655-4057-A6C2-FB3F86893D8F}" dt="2023-06-11T09:18:59.764" v="4717" actId="478"/>
          <ac:picMkLst>
            <pc:docMk/>
            <pc:sldMk cId="3643630317" sldId="405"/>
            <ac:picMk id="9" creationId="{6889FA6F-5D80-0B1E-97FF-6CC22853E30D}"/>
          </ac:picMkLst>
        </pc:picChg>
        <pc:picChg chg="del">
          <ac:chgData name="Calogera McCormick" userId="e0a4c6cb4146cbe1" providerId="LiveId" clId="{713AE7ED-0655-4057-A6C2-FB3F86893D8F}" dt="2023-06-11T09:19:04.035" v="4718" actId="21"/>
          <ac:picMkLst>
            <pc:docMk/>
            <pc:sldMk cId="3643630317" sldId="405"/>
            <ac:picMk id="12" creationId="{8720E0A8-17E0-F5E8-89CF-FC5FDB96A0EB}"/>
          </ac:picMkLst>
        </pc:picChg>
        <pc:picChg chg="add del mod ord">
          <ac:chgData name="Calogera McCormick" userId="e0a4c6cb4146cbe1" providerId="LiveId" clId="{713AE7ED-0655-4057-A6C2-FB3F86893D8F}" dt="2023-06-11T09:30:33.808" v="4826" actId="21"/>
          <ac:picMkLst>
            <pc:docMk/>
            <pc:sldMk cId="3643630317" sldId="405"/>
            <ac:picMk id="13" creationId="{19A342E2-409F-4CA3-D603-A1C3F3B309FF}"/>
          </ac:picMkLst>
        </pc:picChg>
        <pc:picChg chg="del">
          <ac:chgData name="Calogera McCormick" userId="e0a4c6cb4146cbe1" providerId="LiveId" clId="{713AE7ED-0655-4057-A6C2-FB3F86893D8F}" dt="2023-06-11T09:19:14.225" v="4720" actId="478"/>
          <ac:picMkLst>
            <pc:docMk/>
            <pc:sldMk cId="3643630317" sldId="405"/>
            <ac:picMk id="21" creationId="{E6DBA607-3A97-B3C9-89EE-C012FD8B4B13}"/>
          </ac:picMkLst>
        </pc:picChg>
        <pc:picChg chg="add del mod">
          <ac:chgData name="Calogera McCormick" userId="e0a4c6cb4146cbe1" providerId="LiveId" clId="{713AE7ED-0655-4057-A6C2-FB3F86893D8F}" dt="2023-06-11T09:30:42.633" v="4830" actId="21"/>
          <ac:picMkLst>
            <pc:docMk/>
            <pc:sldMk cId="3643630317" sldId="405"/>
            <ac:picMk id="22" creationId="{AD87E1A9-67D5-1EC2-6C70-7134253FF1F7}"/>
          </ac:picMkLst>
        </pc:picChg>
        <pc:picChg chg="add mod">
          <ac:chgData name="Calogera McCormick" userId="e0a4c6cb4146cbe1" providerId="LiveId" clId="{713AE7ED-0655-4057-A6C2-FB3F86893D8F}" dt="2023-06-11T09:42:44.489" v="5014" actId="14100"/>
          <ac:picMkLst>
            <pc:docMk/>
            <pc:sldMk cId="3643630317" sldId="405"/>
            <ac:picMk id="25" creationId="{B1A9AC23-7E5B-7F2D-1CEE-E6B8350EE889}"/>
          </ac:picMkLst>
        </pc:picChg>
        <pc:picChg chg="add del mod">
          <ac:chgData name="Calogera McCormick" userId="e0a4c6cb4146cbe1" providerId="LiveId" clId="{713AE7ED-0655-4057-A6C2-FB3F86893D8F}" dt="2023-06-11T09:33:59.913" v="4930" actId="478"/>
          <ac:picMkLst>
            <pc:docMk/>
            <pc:sldMk cId="3643630317" sldId="405"/>
            <ac:picMk id="28" creationId="{DAE138B4-4D7F-D8E3-78BF-D9998FDA7241}"/>
          </ac:picMkLst>
        </pc:picChg>
        <pc:picChg chg="add mod ord">
          <ac:chgData name="Calogera McCormick" userId="e0a4c6cb4146cbe1" providerId="LiveId" clId="{713AE7ED-0655-4057-A6C2-FB3F86893D8F}" dt="2023-06-11T09:42:39.902" v="5012" actId="14100"/>
          <ac:picMkLst>
            <pc:docMk/>
            <pc:sldMk cId="3643630317" sldId="405"/>
            <ac:picMk id="30" creationId="{3B865FD8-0C95-1576-3A17-2DC3D1771EB4}"/>
          </ac:picMkLst>
        </pc:picChg>
        <pc:picChg chg="add del">
          <ac:chgData name="Calogera McCormick" userId="e0a4c6cb4146cbe1" providerId="LiveId" clId="{713AE7ED-0655-4057-A6C2-FB3F86893D8F}" dt="2023-06-11T09:34:02.156" v="4932" actId="22"/>
          <ac:picMkLst>
            <pc:docMk/>
            <pc:sldMk cId="3643630317" sldId="405"/>
            <ac:picMk id="34" creationId="{B92E099E-41DC-2AEF-CE89-78F5B4514A79}"/>
          </ac:picMkLst>
        </pc:picChg>
        <pc:picChg chg="add mod ord">
          <ac:chgData name="Calogera McCormick" userId="e0a4c6cb4146cbe1" providerId="LiveId" clId="{713AE7ED-0655-4057-A6C2-FB3F86893D8F}" dt="2023-06-11T09:41:30.193" v="5004" actId="1076"/>
          <ac:picMkLst>
            <pc:docMk/>
            <pc:sldMk cId="3643630317" sldId="405"/>
            <ac:picMk id="36" creationId="{893C5000-8DA1-3DF6-E811-CA294A4B57C2}"/>
          </ac:picMkLst>
        </pc:picChg>
      </pc:sldChg>
      <pc:sldChg chg="addSp delSp modSp new mod ord">
        <pc:chgData name="Calogera McCormick" userId="e0a4c6cb4146cbe1" providerId="LiveId" clId="{713AE7ED-0655-4057-A6C2-FB3F86893D8F}" dt="2023-06-11T11:23:39.066" v="6408"/>
        <pc:sldMkLst>
          <pc:docMk/>
          <pc:sldMk cId="1886592509" sldId="406"/>
        </pc:sldMkLst>
        <pc:spChg chg="mod">
          <ac:chgData name="Calogera McCormick" userId="e0a4c6cb4146cbe1" providerId="LiveId" clId="{713AE7ED-0655-4057-A6C2-FB3F86893D8F}" dt="2023-06-11T11:19:59.780" v="6387" actId="20577"/>
          <ac:spMkLst>
            <pc:docMk/>
            <pc:sldMk cId="1886592509" sldId="406"/>
            <ac:spMk id="2" creationId="{999E5A20-74DB-8091-ABC6-F34C96118C90}"/>
          </ac:spMkLst>
        </pc:spChg>
        <pc:spChg chg="del mod">
          <ac:chgData name="Calogera McCormick" userId="e0a4c6cb4146cbe1" providerId="LiveId" clId="{713AE7ED-0655-4057-A6C2-FB3F86893D8F}" dt="2023-06-11T11:17:52.572" v="6338" actId="478"/>
          <ac:spMkLst>
            <pc:docMk/>
            <pc:sldMk cId="1886592509" sldId="406"/>
            <ac:spMk id="3" creationId="{E5507E79-642C-37B5-7172-7857C44FA050}"/>
          </ac:spMkLst>
        </pc:spChg>
        <pc:graphicFrameChg chg="add del mod modGraphic">
          <ac:chgData name="Calogera McCormick" userId="e0a4c6cb4146cbe1" providerId="LiveId" clId="{713AE7ED-0655-4057-A6C2-FB3F86893D8F}" dt="2023-06-11T11:15:55.351" v="6294" actId="478"/>
          <ac:graphicFrameMkLst>
            <pc:docMk/>
            <pc:sldMk cId="1886592509" sldId="406"/>
            <ac:graphicFrameMk id="7" creationId="{5DA0965E-7CA3-989A-D97C-5D757C19AB60}"/>
          </ac:graphicFrameMkLst>
        </pc:graphicFrameChg>
        <pc:graphicFrameChg chg="add del mod modGraphic">
          <ac:chgData name="Calogera McCormick" userId="e0a4c6cb4146cbe1" providerId="LiveId" clId="{713AE7ED-0655-4057-A6C2-FB3F86893D8F}" dt="2023-06-11T11:15:58.411" v="6296" actId="478"/>
          <ac:graphicFrameMkLst>
            <pc:docMk/>
            <pc:sldMk cId="1886592509" sldId="406"/>
            <ac:graphicFrameMk id="8" creationId="{89866F31-AABF-FACE-6C54-881980E55A9E}"/>
          </ac:graphicFrameMkLst>
        </pc:graphicFrameChg>
        <pc:graphicFrameChg chg="add mod modGraphic">
          <ac:chgData name="Calogera McCormick" userId="e0a4c6cb4146cbe1" providerId="LiveId" clId="{713AE7ED-0655-4057-A6C2-FB3F86893D8F}" dt="2023-06-11T11:18:35.006" v="6347" actId="403"/>
          <ac:graphicFrameMkLst>
            <pc:docMk/>
            <pc:sldMk cId="1886592509" sldId="406"/>
            <ac:graphicFrameMk id="11" creationId="{39AB7060-01D1-EEA6-839D-613CD12FD63B}"/>
          </ac:graphicFrameMkLst>
        </pc:graphicFrameChg>
        <pc:graphicFrameChg chg="add mod modGraphic">
          <ac:chgData name="Calogera McCormick" userId="e0a4c6cb4146cbe1" providerId="LiveId" clId="{713AE7ED-0655-4057-A6C2-FB3F86893D8F}" dt="2023-06-11T11:18:25.662" v="6343" actId="403"/>
          <ac:graphicFrameMkLst>
            <pc:docMk/>
            <pc:sldMk cId="1886592509" sldId="406"/>
            <ac:graphicFrameMk id="12" creationId="{96DD5BCA-5AB8-46D1-A705-1E00E4F7C415}"/>
          </ac:graphicFrameMkLst>
        </pc:graphicFrameChg>
      </pc:sldChg>
      <pc:sldChg chg="delSp modSp add mod">
        <pc:chgData name="Calogera McCormick" userId="e0a4c6cb4146cbe1" providerId="LiveId" clId="{713AE7ED-0655-4057-A6C2-FB3F86893D8F}" dt="2023-06-11T11:22:48.168" v="6403" actId="2165"/>
        <pc:sldMkLst>
          <pc:docMk/>
          <pc:sldMk cId="2606461567" sldId="407"/>
        </pc:sldMkLst>
        <pc:spChg chg="mod">
          <ac:chgData name="Calogera McCormick" userId="e0a4c6cb4146cbe1" providerId="LiveId" clId="{713AE7ED-0655-4057-A6C2-FB3F86893D8F}" dt="2023-06-11T11:21:44.464" v="6398" actId="20577"/>
          <ac:spMkLst>
            <pc:docMk/>
            <pc:sldMk cId="2606461567" sldId="407"/>
            <ac:spMk id="2" creationId="{999E5A20-74DB-8091-ABC6-F34C96118C90}"/>
          </ac:spMkLst>
        </pc:spChg>
        <pc:spChg chg="del mod">
          <ac:chgData name="Calogera McCormick" userId="e0a4c6cb4146cbe1" providerId="LiveId" clId="{713AE7ED-0655-4057-A6C2-FB3F86893D8F}" dt="2023-06-11T11:20:37.002" v="6389" actId="478"/>
          <ac:spMkLst>
            <pc:docMk/>
            <pc:sldMk cId="2606461567" sldId="407"/>
            <ac:spMk id="3" creationId="{E5507E79-642C-37B5-7172-7857C44FA050}"/>
          </ac:spMkLst>
        </pc:spChg>
        <pc:graphicFrameChg chg="mod modGraphic">
          <ac:chgData name="Calogera McCormick" userId="e0a4c6cb4146cbe1" providerId="LiveId" clId="{713AE7ED-0655-4057-A6C2-FB3F86893D8F}" dt="2023-06-11T11:22:48.168" v="6403" actId="2165"/>
          <ac:graphicFrameMkLst>
            <pc:docMk/>
            <pc:sldMk cId="2606461567" sldId="407"/>
            <ac:graphicFrameMk id="7" creationId="{5DA0965E-7CA3-989A-D97C-5D757C19AB60}"/>
          </ac:graphicFrameMkLst>
        </pc:graphicFrameChg>
        <pc:graphicFrameChg chg="del">
          <ac:chgData name="Calogera McCormick" userId="e0a4c6cb4146cbe1" providerId="LiveId" clId="{713AE7ED-0655-4057-A6C2-FB3F86893D8F}" dt="2023-06-11T11:15:31.547" v="6290" actId="478"/>
          <ac:graphicFrameMkLst>
            <pc:docMk/>
            <pc:sldMk cId="2606461567" sldId="407"/>
            <ac:graphicFrameMk id="8" creationId="{89866F31-AABF-FACE-6C54-881980E55A9E}"/>
          </ac:graphicFrameMkLst>
        </pc:graphicFrameChg>
        <pc:graphicFrameChg chg="del modGraphic">
          <ac:chgData name="Calogera McCormick" userId="e0a4c6cb4146cbe1" providerId="LiveId" clId="{713AE7ED-0655-4057-A6C2-FB3F86893D8F}" dt="2023-06-11T11:15:37.192" v="6291" actId="478"/>
          <ac:graphicFrameMkLst>
            <pc:docMk/>
            <pc:sldMk cId="2606461567" sldId="407"/>
            <ac:graphicFrameMk id="11" creationId="{39AB7060-01D1-EEA6-839D-613CD12FD63B}"/>
          </ac:graphicFrameMkLst>
        </pc:graphicFrameChg>
      </pc:sldChg>
      <pc:sldChg chg="modSp add mod">
        <pc:chgData name="Calogera McCormick" userId="e0a4c6cb4146cbe1" providerId="LiveId" clId="{713AE7ED-0655-4057-A6C2-FB3F86893D8F}" dt="2023-06-11T11:27:31.678" v="6433" actId="20577"/>
        <pc:sldMkLst>
          <pc:docMk/>
          <pc:sldMk cId="3747381815" sldId="408"/>
        </pc:sldMkLst>
        <pc:graphicFrameChg chg="modGraphic">
          <ac:chgData name="Calogera McCormick" userId="e0a4c6cb4146cbe1" providerId="LiveId" clId="{713AE7ED-0655-4057-A6C2-FB3F86893D8F}" dt="2023-06-11T11:27:31.678" v="6433" actId="20577"/>
          <ac:graphicFrameMkLst>
            <pc:docMk/>
            <pc:sldMk cId="3747381815" sldId="408"/>
            <ac:graphicFrameMk id="7" creationId="{5DA0965E-7CA3-989A-D97C-5D757C19AB60}"/>
          </ac:graphicFrameMkLst>
        </pc:graphicFrameChg>
      </pc:sldChg>
      <pc:sldChg chg="add del">
        <pc:chgData name="Calogera McCormick" userId="e0a4c6cb4146cbe1" providerId="LiveId" clId="{713AE7ED-0655-4057-A6C2-FB3F86893D8F}" dt="2023-06-11T11:29:24.766" v="6444"/>
        <pc:sldMkLst>
          <pc:docMk/>
          <pc:sldMk cId="1209259536" sldId="409"/>
        </pc:sldMkLst>
      </pc:sldChg>
      <pc:sldChg chg="addSp delSp modSp add mod setBg delDesignElem">
        <pc:chgData name="Calogera McCormick" userId="e0a4c6cb4146cbe1" providerId="LiveId" clId="{713AE7ED-0655-4057-A6C2-FB3F86893D8F}" dt="2023-06-11T11:38:49.685" v="6657" actId="1076"/>
        <pc:sldMkLst>
          <pc:docMk/>
          <pc:sldMk cId="4293131526" sldId="409"/>
        </pc:sldMkLst>
        <pc:spChg chg="mod">
          <ac:chgData name="Calogera McCormick" userId="e0a4c6cb4146cbe1" providerId="LiveId" clId="{713AE7ED-0655-4057-A6C2-FB3F86893D8F}" dt="2023-06-11T11:30:18.019" v="6456" actId="26606"/>
          <ac:spMkLst>
            <pc:docMk/>
            <pc:sldMk cId="4293131526" sldId="409"/>
            <ac:spMk id="2" creationId="{2044E150-552A-E8B8-F2AE-4C50249F0762}"/>
          </ac:spMkLst>
        </pc:spChg>
        <pc:spChg chg="mod">
          <ac:chgData name="Calogera McCormick" userId="e0a4c6cb4146cbe1" providerId="LiveId" clId="{713AE7ED-0655-4057-A6C2-FB3F86893D8F}" dt="2023-06-11T11:30:18.019" v="6456" actId="26606"/>
          <ac:spMkLst>
            <pc:docMk/>
            <pc:sldMk cId="4293131526" sldId="409"/>
            <ac:spMk id="3" creationId="{86A3FDBD-038A-1268-849C-DB956B595860}"/>
          </ac:spMkLst>
        </pc:spChg>
        <pc:spChg chg="add mod">
          <ac:chgData name="Calogera McCormick" userId="e0a4c6cb4146cbe1" providerId="LiveId" clId="{713AE7ED-0655-4057-A6C2-FB3F86893D8F}" dt="2023-06-11T11:38:49.685" v="6657" actId="1076"/>
          <ac:spMkLst>
            <pc:docMk/>
            <pc:sldMk cId="4293131526" sldId="409"/>
            <ac:spMk id="4" creationId="{ACE18A90-52DF-C4F2-9F52-0AAFF0149C0E}"/>
          </ac:spMkLst>
        </pc:spChg>
        <pc:spChg chg="mod">
          <ac:chgData name="Calogera McCormick" userId="e0a4c6cb4146cbe1" providerId="LiveId" clId="{713AE7ED-0655-4057-A6C2-FB3F86893D8F}" dt="2023-06-11T11:30:18.019" v="6456" actId="26606"/>
          <ac:spMkLst>
            <pc:docMk/>
            <pc:sldMk cId="4293131526" sldId="409"/>
            <ac:spMk id="7" creationId="{0146C407-D133-C736-C4C5-8DB66C632B91}"/>
          </ac:spMkLst>
        </pc:spChg>
        <pc:spChg chg="mod">
          <ac:chgData name="Calogera McCormick" userId="e0a4c6cb4146cbe1" providerId="LiveId" clId="{713AE7ED-0655-4057-A6C2-FB3F86893D8F}" dt="2023-06-11T11:30:18.019" v="6456" actId="26606"/>
          <ac:spMkLst>
            <pc:docMk/>
            <pc:sldMk cId="4293131526" sldId="409"/>
            <ac:spMk id="11" creationId="{581E8936-2270-47FE-94A4-398CB123EF90}"/>
          </ac:spMkLst>
        </pc:spChg>
        <pc:spChg chg="mod ord">
          <ac:chgData name="Calogera McCormick" userId="e0a4c6cb4146cbe1" providerId="LiveId" clId="{713AE7ED-0655-4057-A6C2-FB3F86893D8F}" dt="2023-06-11T11:32:29.492" v="6596" actId="207"/>
          <ac:spMkLst>
            <pc:docMk/>
            <pc:sldMk cId="4293131526" sldId="409"/>
            <ac:spMk id="13" creationId="{C0287FEC-3826-4868-8D93-52429C6156F5}"/>
          </ac:spMkLst>
        </pc:spChg>
        <pc:spChg chg="add">
          <ac:chgData name="Calogera McCormick" userId="e0a4c6cb4146cbe1" providerId="LiveId" clId="{713AE7ED-0655-4057-A6C2-FB3F86893D8F}" dt="2023-06-11T11:30:18.019" v="6456" actId="26606"/>
          <ac:spMkLst>
            <pc:docMk/>
            <pc:sldMk cId="4293131526" sldId="409"/>
            <ac:spMk id="27" creationId="{A5931BE0-4B93-4D6C-878E-ACC59D6B4587}"/>
          </ac:spMkLst>
        </pc:spChg>
        <pc:spChg chg="add">
          <ac:chgData name="Calogera McCormick" userId="e0a4c6cb4146cbe1" providerId="LiveId" clId="{713AE7ED-0655-4057-A6C2-FB3F86893D8F}" dt="2023-06-11T11:30:18.019" v="6456" actId="26606"/>
          <ac:spMkLst>
            <pc:docMk/>
            <pc:sldMk cId="4293131526" sldId="409"/>
            <ac:spMk id="29" creationId="{C5D31EF7-7A67-43B2-8B5E-B4A6241B1A83}"/>
          </ac:spMkLst>
        </pc:spChg>
        <pc:spChg chg="del">
          <ac:chgData name="Calogera McCormick" userId="e0a4c6cb4146cbe1" providerId="LiveId" clId="{713AE7ED-0655-4057-A6C2-FB3F86893D8F}" dt="2023-06-11T11:29:32.097" v="6446"/>
          <ac:spMkLst>
            <pc:docMk/>
            <pc:sldMk cId="4293131526" sldId="409"/>
            <ac:spMk id="51" creationId="{A5931BE0-4B93-4D6C-878E-ACC59D6B4587}"/>
          </ac:spMkLst>
        </pc:spChg>
        <pc:spChg chg="del">
          <ac:chgData name="Calogera McCormick" userId="e0a4c6cb4146cbe1" providerId="LiveId" clId="{713AE7ED-0655-4057-A6C2-FB3F86893D8F}" dt="2023-06-11T11:29:32.097" v="6446"/>
          <ac:spMkLst>
            <pc:docMk/>
            <pc:sldMk cId="4293131526" sldId="409"/>
            <ac:spMk id="53" creationId="{647A77D8-817B-4A9F-86AA-FE781E813DBC}"/>
          </ac:spMkLst>
        </pc:spChg>
        <pc:grpChg chg="add">
          <ac:chgData name="Calogera McCormick" userId="e0a4c6cb4146cbe1" providerId="LiveId" clId="{713AE7ED-0655-4057-A6C2-FB3F86893D8F}" dt="2023-06-11T11:30:18.019" v="6456" actId="26606"/>
          <ac:grpSpMkLst>
            <pc:docMk/>
            <pc:sldMk cId="4293131526" sldId="409"/>
            <ac:grpSpMk id="21" creationId="{3BDBC526-6DCD-4FF6-8395-D8C22E46E527}"/>
          </ac:grpSpMkLst>
        </pc:grpChg>
        <pc:grpChg chg="del">
          <ac:chgData name="Calogera McCormick" userId="e0a4c6cb4146cbe1" providerId="LiveId" clId="{713AE7ED-0655-4057-A6C2-FB3F86893D8F}" dt="2023-06-11T11:29:32.097" v="6446"/>
          <ac:grpSpMkLst>
            <pc:docMk/>
            <pc:sldMk cId="4293131526" sldId="409"/>
            <ac:grpSpMk id="46" creationId="{3BDBC526-6DCD-4FF6-8395-D8C22E46E527}"/>
          </ac:grpSpMkLst>
        </pc:grpChg>
        <pc:grpChg chg="del">
          <ac:chgData name="Calogera McCormick" userId="e0a4c6cb4146cbe1" providerId="LiveId" clId="{713AE7ED-0655-4057-A6C2-FB3F86893D8F}" dt="2023-06-11T11:29:32.097" v="6446"/>
          <ac:grpSpMkLst>
            <pc:docMk/>
            <pc:sldMk cId="4293131526" sldId="409"/>
            <ac:grpSpMk id="52" creationId="{183B29DA-9BB8-4BA8-B8E1-8C2B544078C7}"/>
          </ac:grpSpMkLst>
        </pc:grpChg>
        <pc:picChg chg="mod">
          <ac:chgData name="Calogera McCormick" userId="e0a4c6cb4146cbe1" providerId="LiveId" clId="{713AE7ED-0655-4057-A6C2-FB3F86893D8F}" dt="2023-06-11T11:30:31.600" v="6457" actId="14100"/>
          <ac:picMkLst>
            <pc:docMk/>
            <pc:sldMk cId="4293131526" sldId="409"/>
            <ac:picMk id="16" creationId="{361E9ADB-7377-4CF1-9AE4-AEFBDEBEEEEC}"/>
          </ac:picMkLst>
        </pc:picChg>
      </pc:sldChg>
      <pc:sldChg chg="addSp delSp modSp add mod modClrScheme chgLayout">
        <pc:chgData name="Calogera McCormick" userId="e0a4c6cb4146cbe1" providerId="LiveId" clId="{713AE7ED-0655-4057-A6C2-FB3F86893D8F}" dt="2023-06-11T11:40:05.968" v="6782" actId="207"/>
        <pc:sldMkLst>
          <pc:docMk/>
          <pc:sldMk cId="2792069953" sldId="410"/>
        </pc:sldMkLst>
        <pc:spChg chg="del">
          <ac:chgData name="Calogera McCormick" userId="e0a4c6cb4146cbe1" providerId="LiveId" clId="{713AE7ED-0655-4057-A6C2-FB3F86893D8F}" dt="2023-06-11T11:37:16.216" v="6639" actId="478"/>
          <ac:spMkLst>
            <pc:docMk/>
            <pc:sldMk cId="2792069953" sldId="410"/>
            <ac:spMk id="3" creationId="{74E0B0E0-4E60-E60E-A45F-E4BE9491E749}"/>
          </ac:spMkLst>
        </pc:spChg>
        <pc:spChg chg="add del mod ord">
          <ac:chgData name="Calogera McCormick" userId="e0a4c6cb4146cbe1" providerId="LiveId" clId="{713AE7ED-0655-4057-A6C2-FB3F86893D8F}" dt="2023-06-11T11:37:31.381" v="6641" actId="700"/>
          <ac:spMkLst>
            <pc:docMk/>
            <pc:sldMk cId="2792069953" sldId="410"/>
            <ac:spMk id="4" creationId="{64111F9B-A518-A9BC-06E9-8D547CDA44D7}"/>
          </ac:spMkLst>
        </pc:spChg>
        <pc:spChg chg="del mod ord">
          <ac:chgData name="Calogera McCormick" userId="e0a4c6cb4146cbe1" providerId="LiveId" clId="{713AE7ED-0655-4057-A6C2-FB3F86893D8F}" dt="2023-06-11T11:37:31.381" v="6641" actId="700"/>
          <ac:spMkLst>
            <pc:docMk/>
            <pc:sldMk cId="2792069953" sldId="410"/>
            <ac:spMk id="5" creationId="{C2585A92-70BB-9C7A-EC17-C016FA345701}"/>
          </ac:spMkLst>
        </pc:spChg>
        <pc:spChg chg="add del mod ord">
          <ac:chgData name="Calogera McCormick" userId="e0a4c6cb4146cbe1" providerId="LiveId" clId="{713AE7ED-0655-4057-A6C2-FB3F86893D8F}" dt="2023-06-11T11:37:31.381" v="6641" actId="700"/>
          <ac:spMkLst>
            <pc:docMk/>
            <pc:sldMk cId="2792069953" sldId="410"/>
            <ac:spMk id="7" creationId="{61975507-06AD-8A19-5B39-0AB8FF75CE78}"/>
          </ac:spMkLst>
        </pc:spChg>
        <pc:spChg chg="mod ord">
          <ac:chgData name="Calogera McCormick" userId="e0a4c6cb4146cbe1" providerId="LiveId" clId="{713AE7ED-0655-4057-A6C2-FB3F86893D8F}" dt="2023-06-11T11:38:42.250" v="6656" actId="6549"/>
          <ac:spMkLst>
            <pc:docMk/>
            <pc:sldMk cId="2792069953" sldId="410"/>
            <ac:spMk id="8" creationId="{168E8C7D-5B44-4DE4-699B-550A2EEB5F3B}"/>
          </ac:spMkLst>
        </pc:spChg>
        <pc:spChg chg="mod ord">
          <ac:chgData name="Calogera McCormick" userId="e0a4c6cb4146cbe1" providerId="LiveId" clId="{713AE7ED-0655-4057-A6C2-FB3F86893D8F}" dt="2023-06-11T11:38:38.100" v="6653" actId="14100"/>
          <ac:spMkLst>
            <pc:docMk/>
            <pc:sldMk cId="2792069953" sldId="410"/>
            <ac:spMk id="9" creationId="{A59DD911-D3F6-F572-1900-53625191558A}"/>
          </ac:spMkLst>
        </pc:spChg>
        <pc:spChg chg="add mod ord">
          <ac:chgData name="Calogera McCormick" userId="e0a4c6cb4146cbe1" providerId="LiveId" clId="{713AE7ED-0655-4057-A6C2-FB3F86893D8F}" dt="2023-06-11T11:38:24.169" v="6651" actId="122"/>
          <ac:spMkLst>
            <pc:docMk/>
            <pc:sldMk cId="2792069953" sldId="410"/>
            <ac:spMk id="10" creationId="{DAB23D0E-6A3D-E7EF-0688-7FDC27EE59A7}"/>
          </ac:spMkLst>
        </pc:spChg>
        <pc:spChg chg="add mod">
          <ac:chgData name="Calogera McCormick" userId="e0a4c6cb4146cbe1" providerId="LiveId" clId="{713AE7ED-0655-4057-A6C2-FB3F86893D8F}" dt="2023-06-11T11:38:54.939" v="6658"/>
          <ac:spMkLst>
            <pc:docMk/>
            <pc:sldMk cId="2792069953" sldId="410"/>
            <ac:spMk id="11" creationId="{EB515CF2-C5A0-DC99-CA3F-3216624B54C3}"/>
          </ac:spMkLst>
        </pc:spChg>
        <pc:spChg chg="add mod">
          <ac:chgData name="Calogera McCormick" userId="e0a4c6cb4146cbe1" providerId="LiveId" clId="{713AE7ED-0655-4057-A6C2-FB3F86893D8F}" dt="2023-06-11T11:40:05.968" v="6782" actId="207"/>
          <ac:spMkLst>
            <pc:docMk/>
            <pc:sldMk cId="2792069953" sldId="410"/>
            <ac:spMk id="12" creationId="{86064CC8-A022-F6BE-523C-4E78439E4DA8}"/>
          </ac:spMkLst>
        </pc:spChg>
        <pc:picChg chg="mod ord">
          <ac:chgData name="Calogera McCormick" userId="e0a4c6cb4146cbe1" providerId="LiveId" clId="{713AE7ED-0655-4057-A6C2-FB3F86893D8F}" dt="2023-06-11T11:38:32.980" v="6652" actId="1076"/>
          <ac:picMkLst>
            <pc:docMk/>
            <pc:sldMk cId="2792069953" sldId="410"/>
            <ac:picMk id="16" creationId="{D4E32DC7-1F0F-2134-5626-07C996BDF207}"/>
          </ac:picMkLst>
        </pc:picChg>
        <pc:picChg chg="del">
          <ac:chgData name="Calogera McCormick" userId="e0a4c6cb4146cbe1" providerId="LiveId" clId="{713AE7ED-0655-4057-A6C2-FB3F86893D8F}" dt="2023-06-11T11:37:16.216" v="6639" actId="478"/>
          <ac:picMkLst>
            <pc:docMk/>
            <pc:sldMk cId="2792069953" sldId="410"/>
            <ac:picMk id="23" creationId="{B8BF9928-DF17-713F-8F4F-5BE850AD1FCD}"/>
          </ac:picMkLst>
        </pc:picChg>
        <pc:picChg chg="mod ord">
          <ac:chgData name="Calogera McCormick" userId="e0a4c6cb4146cbe1" providerId="LiveId" clId="{713AE7ED-0655-4057-A6C2-FB3F86893D8F}" dt="2023-06-11T11:38:13.535" v="6648" actId="14100"/>
          <ac:picMkLst>
            <pc:docMk/>
            <pc:sldMk cId="2792069953" sldId="410"/>
            <ac:picMk id="29" creationId="{C48F007D-C86E-457A-2560-010E097BA157}"/>
          </ac:picMkLst>
        </pc:picChg>
      </pc:sldChg>
      <pc:sldChg chg="addSp delSp modSp new mod">
        <pc:chgData name="Calogera McCormick" userId="e0a4c6cb4146cbe1" providerId="LiveId" clId="{713AE7ED-0655-4057-A6C2-FB3F86893D8F}" dt="2023-06-11T12:22:20.147" v="7866" actId="20577"/>
        <pc:sldMkLst>
          <pc:docMk/>
          <pc:sldMk cId="2458176732" sldId="411"/>
        </pc:sldMkLst>
        <pc:spChg chg="mod">
          <ac:chgData name="Calogera McCormick" userId="e0a4c6cb4146cbe1" providerId="LiveId" clId="{713AE7ED-0655-4057-A6C2-FB3F86893D8F}" dt="2023-06-11T12:22:20.147" v="7866" actId="20577"/>
          <ac:spMkLst>
            <pc:docMk/>
            <pc:sldMk cId="2458176732" sldId="411"/>
            <ac:spMk id="2" creationId="{DAB5B0A8-FB52-74D3-444B-C2C003AEF25A}"/>
          </ac:spMkLst>
        </pc:spChg>
        <pc:spChg chg="del">
          <ac:chgData name="Calogera McCormick" userId="e0a4c6cb4146cbe1" providerId="LiveId" clId="{713AE7ED-0655-4057-A6C2-FB3F86893D8F}" dt="2023-06-11T12:21:34.912" v="7848" actId="22"/>
          <ac:spMkLst>
            <pc:docMk/>
            <pc:sldMk cId="2458176732" sldId="411"/>
            <ac:spMk id="3" creationId="{A894C9B4-F5D3-27BA-8F79-123F6E5FE3E7}"/>
          </ac:spMkLst>
        </pc:spChg>
        <pc:picChg chg="add mod ord">
          <ac:chgData name="Calogera McCormick" userId="e0a4c6cb4146cbe1" providerId="LiveId" clId="{713AE7ED-0655-4057-A6C2-FB3F86893D8F}" dt="2023-06-11T12:21:34.912" v="7848" actId="22"/>
          <ac:picMkLst>
            <pc:docMk/>
            <pc:sldMk cId="2458176732" sldId="411"/>
            <ac:picMk id="8" creationId="{3F6C48AD-2860-4EB3-00C3-B382D3DCE4E0}"/>
          </ac:picMkLst>
        </pc:picChg>
      </pc:sldChg>
      <pc:sldChg chg="addSp delSp modSp new mod">
        <pc:chgData name="Calogera McCormick" userId="e0a4c6cb4146cbe1" providerId="LiveId" clId="{713AE7ED-0655-4057-A6C2-FB3F86893D8F}" dt="2023-06-11T13:00:11.842" v="8651" actId="1076"/>
        <pc:sldMkLst>
          <pc:docMk/>
          <pc:sldMk cId="3957894689" sldId="412"/>
        </pc:sldMkLst>
        <pc:spChg chg="mod">
          <ac:chgData name="Calogera McCormick" userId="e0a4c6cb4146cbe1" providerId="LiveId" clId="{713AE7ED-0655-4057-A6C2-FB3F86893D8F}" dt="2023-06-11T12:29:46.365" v="7905" actId="20577"/>
          <ac:spMkLst>
            <pc:docMk/>
            <pc:sldMk cId="3957894689" sldId="412"/>
            <ac:spMk id="2" creationId="{F11EE1FC-CF46-22C2-C00F-B8FB32280E9F}"/>
          </ac:spMkLst>
        </pc:spChg>
        <pc:spChg chg="del">
          <ac:chgData name="Calogera McCormick" userId="e0a4c6cb4146cbe1" providerId="LiveId" clId="{713AE7ED-0655-4057-A6C2-FB3F86893D8F}" dt="2023-06-11T12:23:37.137" v="7868" actId="22"/>
          <ac:spMkLst>
            <pc:docMk/>
            <pc:sldMk cId="3957894689" sldId="412"/>
            <ac:spMk id="3" creationId="{E84CEB50-F8E1-D533-1D2A-0BDBDEC1AE42}"/>
          </ac:spMkLst>
        </pc:spChg>
        <pc:spChg chg="add mod">
          <ac:chgData name="Calogera McCormick" userId="e0a4c6cb4146cbe1" providerId="LiveId" clId="{713AE7ED-0655-4057-A6C2-FB3F86893D8F}" dt="2023-06-11T12:58:23.714" v="8547" actId="1076"/>
          <ac:spMkLst>
            <pc:docMk/>
            <pc:sldMk cId="3957894689" sldId="412"/>
            <ac:spMk id="17" creationId="{F93B7DAB-9863-247B-CCF8-ED094F8FD45C}"/>
          </ac:spMkLst>
        </pc:spChg>
        <pc:spChg chg="add mod">
          <ac:chgData name="Calogera McCormick" userId="e0a4c6cb4146cbe1" providerId="LiveId" clId="{713AE7ED-0655-4057-A6C2-FB3F86893D8F}" dt="2023-06-11T13:00:11.842" v="8651" actId="1076"/>
          <ac:spMkLst>
            <pc:docMk/>
            <pc:sldMk cId="3957894689" sldId="412"/>
            <ac:spMk id="18" creationId="{5B1B66B3-1739-EB80-A618-8B799158899B}"/>
          </ac:spMkLst>
        </pc:spChg>
        <pc:spChg chg="add mod">
          <ac:chgData name="Calogera McCormick" userId="e0a4c6cb4146cbe1" providerId="LiveId" clId="{713AE7ED-0655-4057-A6C2-FB3F86893D8F}" dt="2023-06-11T12:59:53.397" v="8647" actId="14100"/>
          <ac:spMkLst>
            <pc:docMk/>
            <pc:sldMk cId="3957894689" sldId="412"/>
            <ac:spMk id="21" creationId="{EA390BD7-0D72-58B2-55C9-1E2DE41BA680}"/>
          </ac:spMkLst>
        </pc:spChg>
        <pc:picChg chg="add mod ord">
          <ac:chgData name="Calogera McCormick" userId="e0a4c6cb4146cbe1" providerId="LiveId" clId="{713AE7ED-0655-4057-A6C2-FB3F86893D8F}" dt="2023-06-11T12:57:52.741" v="8520" actId="1076"/>
          <ac:picMkLst>
            <pc:docMk/>
            <pc:sldMk cId="3957894689" sldId="412"/>
            <ac:picMk id="8" creationId="{44BC28E0-551B-DDAF-5E51-28D1A7B1021D}"/>
          </ac:picMkLst>
        </pc:picChg>
        <pc:picChg chg="add mod">
          <ac:chgData name="Calogera McCormick" userId="e0a4c6cb4146cbe1" providerId="LiveId" clId="{713AE7ED-0655-4057-A6C2-FB3F86893D8F}" dt="2023-06-11T13:00:00.228" v="8649" actId="14100"/>
          <ac:picMkLst>
            <pc:docMk/>
            <pc:sldMk cId="3957894689" sldId="412"/>
            <ac:picMk id="10" creationId="{EF083F43-4588-1ED4-417F-0DC349D2E6D7}"/>
          </ac:picMkLst>
        </pc:picChg>
        <pc:picChg chg="add del mod">
          <ac:chgData name="Calogera McCormick" userId="e0a4c6cb4146cbe1" providerId="LiveId" clId="{713AE7ED-0655-4057-A6C2-FB3F86893D8F}" dt="2023-06-11T12:31:37.554" v="7963" actId="21"/>
          <ac:picMkLst>
            <pc:docMk/>
            <pc:sldMk cId="3957894689" sldId="412"/>
            <ac:picMk id="12" creationId="{7D8F659C-1961-FC4F-57EC-7C7CF1FBAE44}"/>
          </ac:picMkLst>
        </pc:picChg>
        <pc:picChg chg="add del mod">
          <ac:chgData name="Calogera McCormick" userId="e0a4c6cb4146cbe1" providerId="LiveId" clId="{713AE7ED-0655-4057-A6C2-FB3F86893D8F}" dt="2023-06-11T13:00:03.715" v="8650" actId="478"/>
          <ac:picMkLst>
            <pc:docMk/>
            <pc:sldMk cId="3957894689" sldId="412"/>
            <ac:picMk id="14" creationId="{BF0BC09A-2BD7-8210-C9B8-32FE42BD5767}"/>
          </ac:picMkLst>
        </pc:picChg>
        <pc:picChg chg="add del mod">
          <ac:chgData name="Calogera McCormick" userId="e0a4c6cb4146cbe1" providerId="LiveId" clId="{713AE7ED-0655-4057-A6C2-FB3F86893D8F}" dt="2023-06-11T12:56:50.536" v="8363" actId="478"/>
          <ac:picMkLst>
            <pc:docMk/>
            <pc:sldMk cId="3957894689" sldId="412"/>
            <ac:picMk id="16" creationId="{9F66C46D-DE49-EC3D-885D-2F005CAFB5AA}"/>
          </ac:picMkLst>
        </pc:picChg>
        <pc:picChg chg="add mod">
          <ac:chgData name="Calogera McCormick" userId="e0a4c6cb4146cbe1" providerId="LiveId" clId="{713AE7ED-0655-4057-A6C2-FB3F86893D8F}" dt="2023-06-11T12:56:57.615" v="8365" actId="1076"/>
          <ac:picMkLst>
            <pc:docMk/>
            <pc:sldMk cId="3957894689" sldId="412"/>
            <ac:picMk id="20" creationId="{4C9173FC-612E-2134-255C-8AB0C1991533}"/>
          </ac:picMkLst>
        </pc:picChg>
      </pc:sldChg>
      <pc:sldChg chg="addSp delSp modSp new mod modClrScheme chgLayout">
        <pc:chgData name="Calogera McCormick" userId="e0a4c6cb4146cbe1" providerId="LiveId" clId="{713AE7ED-0655-4057-A6C2-FB3F86893D8F}" dt="2023-06-11T12:51:53.704" v="8242" actId="1076"/>
        <pc:sldMkLst>
          <pc:docMk/>
          <pc:sldMk cId="1873332894" sldId="413"/>
        </pc:sldMkLst>
        <pc:spChg chg="mod ord">
          <ac:chgData name="Calogera McCormick" userId="e0a4c6cb4146cbe1" providerId="LiveId" clId="{713AE7ED-0655-4057-A6C2-FB3F86893D8F}" dt="2023-06-11T12:37:51.370" v="8160" actId="14100"/>
          <ac:spMkLst>
            <pc:docMk/>
            <pc:sldMk cId="1873332894" sldId="413"/>
            <ac:spMk id="2" creationId="{08EC265C-92BE-41C7-2029-A85D704A6219}"/>
          </ac:spMkLst>
        </pc:spChg>
        <pc:spChg chg="del">
          <ac:chgData name="Calogera McCormick" userId="e0a4c6cb4146cbe1" providerId="LiveId" clId="{713AE7ED-0655-4057-A6C2-FB3F86893D8F}" dt="2023-06-11T12:33:10.277" v="7966" actId="22"/>
          <ac:spMkLst>
            <pc:docMk/>
            <pc:sldMk cId="1873332894" sldId="413"/>
            <ac:spMk id="3" creationId="{E0715957-5C97-78E8-B4F5-1986A36E89A2}"/>
          </ac:spMkLst>
        </pc:spChg>
        <pc:spChg chg="mod ord">
          <ac:chgData name="Calogera McCormick" userId="e0a4c6cb4146cbe1" providerId="LiveId" clId="{713AE7ED-0655-4057-A6C2-FB3F86893D8F}" dt="2023-06-11T12:33:22.234" v="7967" actId="700"/>
          <ac:spMkLst>
            <pc:docMk/>
            <pc:sldMk cId="1873332894" sldId="413"/>
            <ac:spMk id="4" creationId="{71C1B3DB-204F-F7DA-1AF2-E348E4E2BC37}"/>
          </ac:spMkLst>
        </pc:spChg>
        <pc:spChg chg="mod ord">
          <ac:chgData name="Calogera McCormick" userId="e0a4c6cb4146cbe1" providerId="LiveId" clId="{713AE7ED-0655-4057-A6C2-FB3F86893D8F}" dt="2023-06-11T12:33:22.234" v="7967" actId="700"/>
          <ac:spMkLst>
            <pc:docMk/>
            <pc:sldMk cId="1873332894" sldId="413"/>
            <ac:spMk id="5" creationId="{166B2EAF-5860-E39D-BEBA-E00E3B1C7D17}"/>
          </ac:spMkLst>
        </pc:spChg>
        <pc:spChg chg="mod ord">
          <ac:chgData name="Calogera McCormick" userId="e0a4c6cb4146cbe1" providerId="LiveId" clId="{713AE7ED-0655-4057-A6C2-FB3F86893D8F}" dt="2023-06-11T12:33:22.234" v="7967" actId="700"/>
          <ac:spMkLst>
            <pc:docMk/>
            <pc:sldMk cId="1873332894" sldId="413"/>
            <ac:spMk id="6" creationId="{5D5B8207-2D25-C0C0-FA80-9A536C7FD825}"/>
          </ac:spMkLst>
        </pc:spChg>
        <pc:spChg chg="add mod ord">
          <ac:chgData name="Calogera McCormick" userId="e0a4c6cb4146cbe1" providerId="LiveId" clId="{713AE7ED-0655-4057-A6C2-FB3F86893D8F}" dt="2023-06-11T12:37:32.083" v="8158" actId="1038"/>
          <ac:spMkLst>
            <pc:docMk/>
            <pc:sldMk cId="1873332894" sldId="413"/>
            <ac:spMk id="10" creationId="{36B44FB8-9896-7009-3C1B-E0BC4BA70B89}"/>
          </ac:spMkLst>
        </pc:spChg>
        <pc:spChg chg="add mod ord">
          <ac:chgData name="Calogera McCormick" userId="e0a4c6cb4146cbe1" providerId="LiveId" clId="{713AE7ED-0655-4057-A6C2-FB3F86893D8F}" dt="2023-06-11T12:37:32.083" v="8158" actId="1038"/>
          <ac:spMkLst>
            <pc:docMk/>
            <pc:sldMk cId="1873332894" sldId="413"/>
            <ac:spMk id="11" creationId="{30DE3D9D-868A-8402-AF94-B2C748C05FB9}"/>
          </ac:spMkLst>
        </pc:spChg>
        <pc:spChg chg="add del mod ord">
          <ac:chgData name="Calogera McCormick" userId="e0a4c6cb4146cbe1" providerId="LiveId" clId="{713AE7ED-0655-4057-A6C2-FB3F86893D8F}" dt="2023-06-11T12:33:27.684" v="7969"/>
          <ac:spMkLst>
            <pc:docMk/>
            <pc:sldMk cId="1873332894" sldId="413"/>
            <ac:spMk id="12" creationId="{C8D34FD4-34D1-6190-5CCA-B566CD6FC2FA}"/>
          </ac:spMkLst>
        </pc:spChg>
        <pc:spChg chg="add mod">
          <ac:chgData name="Calogera McCormick" userId="e0a4c6cb4146cbe1" providerId="LiveId" clId="{713AE7ED-0655-4057-A6C2-FB3F86893D8F}" dt="2023-06-11T12:51:53.704" v="8242" actId="1076"/>
          <ac:spMkLst>
            <pc:docMk/>
            <pc:sldMk cId="1873332894" sldId="413"/>
            <ac:spMk id="14" creationId="{362E2894-9200-5E29-D919-9CF9F764833E}"/>
          </ac:spMkLst>
        </pc:spChg>
        <pc:spChg chg="add mod">
          <ac:chgData name="Calogera McCormick" userId="e0a4c6cb4146cbe1" providerId="LiveId" clId="{713AE7ED-0655-4057-A6C2-FB3F86893D8F}" dt="2023-06-11T12:37:24.387" v="8142" actId="1076"/>
          <ac:spMkLst>
            <pc:docMk/>
            <pc:sldMk cId="1873332894" sldId="413"/>
            <ac:spMk id="16" creationId="{D420B4DE-C1D4-DAEB-1469-FA20D6AB6744}"/>
          </ac:spMkLst>
        </pc:spChg>
        <pc:picChg chg="add del mod">
          <ac:chgData name="Calogera McCormick" userId="e0a4c6cb4146cbe1" providerId="LiveId" clId="{713AE7ED-0655-4057-A6C2-FB3F86893D8F}" dt="2023-06-11T12:33:26.071" v="7968" actId="21"/>
          <ac:picMkLst>
            <pc:docMk/>
            <pc:sldMk cId="1873332894" sldId="413"/>
            <ac:picMk id="7" creationId="{33E7437F-0528-C472-6DD3-35B9CC899235}"/>
          </ac:picMkLst>
        </pc:picChg>
        <pc:picChg chg="add mod ord">
          <ac:chgData name="Calogera McCormick" userId="e0a4c6cb4146cbe1" providerId="LiveId" clId="{713AE7ED-0655-4057-A6C2-FB3F86893D8F}" dt="2023-06-11T12:36:41.256" v="8137" actId="1076"/>
          <ac:picMkLst>
            <pc:docMk/>
            <pc:sldMk cId="1873332894" sldId="413"/>
            <ac:picMk id="9" creationId="{D0691B5C-E798-1313-5ACA-FEDB5DF2131C}"/>
          </ac:picMkLst>
        </pc:picChg>
        <pc:picChg chg="add mod">
          <ac:chgData name="Calogera McCormick" userId="e0a4c6cb4146cbe1" providerId="LiveId" clId="{713AE7ED-0655-4057-A6C2-FB3F86893D8F}" dt="2023-06-11T12:36:16.716" v="8132" actId="1076"/>
          <ac:picMkLst>
            <pc:docMk/>
            <pc:sldMk cId="1873332894" sldId="413"/>
            <ac:picMk id="13" creationId="{1C6A337F-D9AF-7F02-F40A-C70C2A0EE820}"/>
          </ac:picMkLst>
        </pc:picChg>
        <pc:picChg chg="add del mod">
          <ac:chgData name="Calogera McCormick" userId="e0a4c6cb4146cbe1" providerId="LiveId" clId="{713AE7ED-0655-4057-A6C2-FB3F86893D8F}" dt="2023-06-11T12:35:10.775" v="8058"/>
          <ac:picMkLst>
            <pc:docMk/>
            <pc:sldMk cId="1873332894" sldId="413"/>
            <ac:picMk id="15" creationId="{591C16FE-3B2A-88DB-879C-449F3E73B681}"/>
          </ac:picMkLst>
        </pc:picChg>
      </pc:sldChg>
      <pc:sldChg chg="addSp delSp modSp new mod modClrScheme chgLayout">
        <pc:chgData name="Calogera McCormick" userId="e0a4c6cb4146cbe1" providerId="LiveId" clId="{713AE7ED-0655-4057-A6C2-FB3F86893D8F}" dt="2023-06-11T12:55:05.551" v="8356" actId="14100"/>
        <pc:sldMkLst>
          <pc:docMk/>
          <pc:sldMk cId="760411873" sldId="414"/>
        </pc:sldMkLst>
        <pc:spChg chg="del mod ord">
          <ac:chgData name="Calogera McCormick" userId="e0a4c6cb4146cbe1" providerId="LiveId" clId="{713AE7ED-0655-4057-A6C2-FB3F86893D8F}" dt="2023-06-11T12:40:24.310" v="8171" actId="700"/>
          <ac:spMkLst>
            <pc:docMk/>
            <pc:sldMk cId="760411873" sldId="414"/>
            <ac:spMk id="2" creationId="{6497A8D9-822C-2162-EAE2-978CB047FC6B}"/>
          </ac:spMkLst>
        </pc:spChg>
        <pc:spChg chg="del mod ord">
          <ac:chgData name="Calogera McCormick" userId="e0a4c6cb4146cbe1" providerId="LiveId" clId="{713AE7ED-0655-4057-A6C2-FB3F86893D8F}" dt="2023-06-11T12:40:24.310" v="8171" actId="700"/>
          <ac:spMkLst>
            <pc:docMk/>
            <pc:sldMk cId="760411873" sldId="414"/>
            <ac:spMk id="3" creationId="{26591D5C-5A53-FA73-26D4-669977A515DA}"/>
          </ac:spMkLst>
        </pc:spChg>
        <pc:spChg chg="del mod ord">
          <ac:chgData name="Calogera McCormick" userId="e0a4c6cb4146cbe1" providerId="LiveId" clId="{713AE7ED-0655-4057-A6C2-FB3F86893D8F}" dt="2023-06-11T12:40:24.310" v="8171" actId="700"/>
          <ac:spMkLst>
            <pc:docMk/>
            <pc:sldMk cId="760411873" sldId="414"/>
            <ac:spMk id="4" creationId="{D57CD0AB-EB8E-9EA8-4665-D9E1A9959121}"/>
          </ac:spMkLst>
        </pc:spChg>
        <pc:spChg chg="del mod ord">
          <ac:chgData name="Calogera McCormick" userId="e0a4c6cb4146cbe1" providerId="LiveId" clId="{713AE7ED-0655-4057-A6C2-FB3F86893D8F}" dt="2023-06-11T12:40:24.310" v="8171" actId="700"/>
          <ac:spMkLst>
            <pc:docMk/>
            <pc:sldMk cId="760411873" sldId="414"/>
            <ac:spMk id="5" creationId="{8884C878-9E0A-A740-A8D9-2B58E4A38866}"/>
          </ac:spMkLst>
        </pc:spChg>
        <pc:spChg chg="del mod ord">
          <ac:chgData name="Calogera McCormick" userId="e0a4c6cb4146cbe1" providerId="LiveId" clId="{713AE7ED-0655-4057-A6C2-FB3F86893D8F}" dt="2023-06-11T12:40:24.310" v="8171" actId="700"/>
          <ac:spMkLst>
            <pc:docMk/>
            <pc:sldMk cId="760411873" sldId="414"/>
            <ac:spMk id="6" creationId="{477C24B6-CFE3-46AF-FD03-C1B4BF27220D}"/>
          </ac:spMkLst>
        </pc:spChg>
        <pc:spChg chg="mod ord">
          <ac:chgData name="Calogera McCormick" userId="e0a4c6cb4146cbe1" providerId="LiveId" clId="{713AE7ED-0655-4057-A6C2-FB3F86893D8F}" dt="2023-06-11T12:40:24.310" v="8171" actId="700"/>
          <ac:spMkLst>
            <pc:docMk/>
            <pc:sldMk cId="760411873" sldId="414"/>
            <ac:spMk id="7" creationId="{92C230E8-4F48-C7FB-097C-894695DAACE2}"/>
          </ac:spMkLst>
        </pc:spChg>
        <pc:spChg chg="mod ord">
          <ac:chgData name="Calogera McCormick" userId="e0a4c6cb4146cbe1" providerId="LiveId" clId="{713AE7ED-0655-4057-A6C2-FB3F86893D8F}" dt="2023-06-11T12:40:24.310" v="8171" actId="700"/>
          <ac:spMkLst>
            <pc:docMk/>
            <pc:sldMk cId="760411873" sldId="414"/>
            <ac:spMk id="8" creationId="{3723D52B-DDB5-F9F7-298B-1965F625CE3F}"/>
          </ac:spMkLst>
        </pc:spChg>
        <pc:spChg chg="mod ord">
          <ac:chgData name="Calogera McCormick" userId="e0a4c6cb4146cbe1" providerId="LiveId" clId="{713AE7ED-0655-4057-A6C2-FB3F86893D8F}" dt="2023-06-11T12:40:24.310" v="8171" actId="700"/>
          <ac:spMkLst>
            <pc:docMk/>
            <pc:sldMk cId="760411873" sldId="414"/>
            <ac:spMk id="9" creationId="{6C868091-10BC-45C2-87C7-51B137A71B1C}"/>
          </ac:spMkLst>
        </pc:spChg>
        <pc:spChg chg="add mod ord">
          <ac:chgData name="Calogera McCormick" userId="e0a4c6cb4146cbe1" providerId="LiveId" clId="{713AE7ED-0655-4057-A6C2-FB3F86893D8F}" dt="2023-06-11T12:51:37.310" v="8222" actId="20577"/>
          <ac:spMkLst>
            <pc:docMk/>
            <pc:sldMk cId="760411873" sldId="414"/>
            <ac:spMk id="10" creationId="{081E0DDC-E1EC-18BD-FCE3-9C1EC5A45DA5}"/>
          </ac:spMkLst>
        </pc:spChg>
        <pc:spChg chg="add del mod ord">
          <ac:chgData name="Calogera McCormick" userId="e0a4c6cb4146cbe1" providerId="LiveId" clId="{713AE7ED-0655-4057-A6C2-FB3F86893D8F}" dt="2023-06-11T12:53:18.413" v="8288" actId="478"/>
          <ac:spMkLst>
            <pc:docMk/>
            <pc:sldMk cId="760411873" sldId="414"/>
            <ac:spMk id="11" creationId="{E4FADE3B-DAE5-ABB6-C683-2BBEC57758DC}"/>
          </ac:spMkLst>
        </pc:spChg>
        <pc:spChg chg="add del mod ord">
          <ac:chgData name="Calogera McCormick" userId="e0a4c6cb4146cbe1" providerId="LiveId" clId="{713AE7ED-0655-4057-A6C2-FB3F86893D8F}" dt="2023-06-11T12:40:55.109" v="8172" actId="22"/>
          <ac:spMkLst>
            <pc:docMk/>
            <pc:sldMk cId="760411873" sldId="414"/>
            <ac:spMk id="12" creationId="{AE48F23D-4C05-5DCA-D225-1698FBBF1FBA}"/>
          </ac:spMkLst>
        </pc:spChg>
        <pc:spChg chg="add del mod ord">
          <ac:chgData name="Calogera McCormick" userId="e0a4c6cb4146cbe1" providerId="LiveId" clId="{713AE7ED-0655-4057-A6C2-FB3F86893D8F}" dt="2023-06-11T12:54:26.538" v="8321" actId="478"/>
          <ac:spMkLst>
            <pc:docMk/>
            <pc:sldMk cId="760411873" sldId="414"/>
            <ac:spMk id="13" creationId="{F063A171-B667-28FE-88B7-08CC196499CE}"/>
          </ac:spMkLst>
        </pc:spChg>
        <pc:spChg chg="add mod ord">
          <ac:chgData name="Calogera McCormick" userId="e0a4c6cb4146cbe1" providerId="LiveId" clId="{713AE7ED-0655-4057-A6C2-FB3F86893D8F}" dt="2023-06-11T12:55:05.551" v="8356" actId="14100"/>
          <ac:spMkLst>
            <pc:docMk/>
            <pc:sldMk cId="760411873" sldId="414"/>
            <ac:spMk id="14" creationId="{A018D2F6-BBAA-7C5B-E2A8-7644D00B2AA2}"/>
          </ac:spMkLst>
        </pc:spChg>
        <pc:spChg chg="add del mod ord">
          <ac:chgData name="Calogera McCormick" userId="e0a4c6cb4146cbe1" providerId="LiveId" clId="{713AE7ED-0655-4057-A6C2-FB3F86893D8F}" dt="2023-06-11T12:54:11.354" v="8317" actId="478"/>
          <ac:spMkLst>
            <pc:docMk/>
            <pc:sldMk cId="760411873" sldId="414"/>
            <ac:spMk id="15" creationId="{52FC669E-2AD4-7328-1008-B8C6A2EA584E}"/>
          </ac:spMkLst>
        </pc:spChg>
        <pc:spChg chg="add del mod ord">
          <ac:chgData name="Calogera McCormick" userId="e0a4c6cb4146cbe1" providerId="LiveId" clId="{713AE7ED-0655-4057-A6C2-FB3F86893D8F}" dt="2023-06-11T12:42:04.417" v="8184" actId="22"/>
          <ac:spMkLst>
            <pc:docMk/>
            <pc:sldMk cId="760411873" sldId="414"/>
            <ac:spMk id="16" creationId="{EC7BDC37-CFEB-B90A-624B-B17EAB1043CD}"/>
          </ac:spMkLst>
        </pc:spChg>
        <pc:spChg chg="add mod">
          <ac:chgData name="Calogera McCormick" userId="e0a4c6cb4146cbe1" providerId="LiveId" clId="{713AE7ED-0655-4057-A6C2-FB3F86893D8F}" dt="2023-06-11T12:53:27.226" v="8291" actId="1076"/>
          <ac:spMkLst>
            <pc:docMk/>
            <pc:sldMk cId="760411873" sldId="414"/>
            <ac:spMk id="21" creationId="{81F068EC-AD95-0645-A95E-D5EA7F0430F0}"/>
          </ac:spMkLst>
        </pc:spChg>
        <pc:spChg chg="add del mod">
          <ac:chgData name="Calogera McCormick" userId="e0a4c6cb4146cbe1" providerId="LiveId" clId="{713AE7ED-0655-4057-A6C2-FB3F86893D8F}" dt="2023-06-11T12:53:21.281" v="8289" actId="478"/>
          <ac:spMkLst>
            <pc:docMk/>
            <pc:sldMk cId="760411873" sldId="414"/>
            <ac:spMk id="23" creationId="{9612ED57-868E-F534-A394-4C1C94A4791A}"/>
          </ac:spMkLst>
        </pc:spChg>
        <pc:spChg chg="add mod">
          <ac:chgData name="Calogera McCormick" userId="e0a4c6cb4146cbe1" providerId="LiveId" clId="{713AE7ED-0655-4057-A6C2-FB3F86893D8F}" dt="2023-06-11T12:54:04.173" v="8316" actId="20577"/>
          <ac:spMkLst>
            <pc:docMk/>
            <pc:sldMk cId="760411873" sldId="414"/>
            <ac:spMk id="24" creationId="{A38BD57A-1AC1-20E1-AD56-8881FFDD5A33}"/>
          </ac:spMkLst>
        </pc:spChg>
        <pc:spChg chg="add del mod">
          <ac:chgData name="Calogera McCormick" userId="e0a4c6cb4146cbe1" providerId="LiveId" clId="{713AE7ED-0655-4057-A6C2-FB3F86893D8F}" dt="2023-06-11T12:54:14.396" v="8318" actId="478"/>
          <ac:spMkLst>
            <pc:docMk/>
            <pc:sldMk cId="760411873" sldId="414"/>
            <ac:spMk id="26" creationId="{12840D6F-7983-BC88-F51D-6B2D50D6E662}"/>
          </ac:spMkLst>
        </pc:spChg>
        <pc:spChg chg="add mod">
          <ac:chgData name="Calogera McCormick" userId="e0a4c6cb4146cbe1" providerId="LiveId" clId="{713AE7ED-0655-4057-A6C2-FB3F86893D8F}" dt="2023-06-11T12:54:51.653" v="8354" actId="20577"/>
          <ac:spMkLst>
            <pc:docMk/>
            <pc:sldMk cId="760411873" sldId="414"/>
            <ac:spMk id="27" creationId="{53E4192F-D2E3-450A-B594-C4318020C1DC}"/>
          </ac:spMkLst>
        </pc:spChg>
        <pc:picChg chg="add mod ord">
          <ac:chgData name="Calogera McCormick" userId="e0a4c6cb4146cbe1" providerId="LiveId" clId="{713AE7ED-0655-4057-A6C2-FB3F86893D8F}" dt="2023-06-11T12:40:55.109" v="8172" actId="22"/>
          <ac:picMkLst>
            <pc:docMk/>
            <pc:sldMk cId="760411873" sldId="414"/>
            <ac:picMk id="18" creationId="{822276E4-C46A-4EE7-4DF2-EDD8C20BA573}"/>
          </ac:picMkLst>
        </pc:picChg>
        <pc:picChg chg="add mod ord">
          <ac:chgData name="Calogera McCormick" userId="e0a4c6cb4146cbe1" providerId="LiveId" clId="{713AE7ED-0655-4057-A6C2-FB3F86893D8F}" dt="2023-06-11T12:42:04.417" v="8184" actId="22"/>
          <ac:picMkLst>
            <pc:docMk/>
            <pc:sldMk cId="760411873" sldId="414"/>
            <ac:picMk id="20" creationId="{88FD8B24-3704-3C21-6588-C06EF53F4387}"/>
          </ac:picMkLst>
        </pc:picChg>
      </pc:sldChg>
      <pc:sldMasterChg chg="addSp delSp modSp mod modSldLayout">
        <pc:chgData name="Calogera McCormick" userId="e0a4c6cb4146cbe1" providerId="LiveId" clId="{713AE7ED-0655-4057-A6C2-FB3F86893D8F}" dt="2023-06-11T09:48:29.593" v="5134"/>
        <pc:sldMasterMkLst>
          <pc:docMk/>
          <pc:sldMasterMk cId="2521255718" sldId="2147483684"/>
        </pc:sldMasterMkLst>
        <pc:spChg chg="mod">
          <ac:chgData name="Calogera McCormick" userId="e0a4c6cb4146cbe1" providerId="LiveId" clId="{713AE7ED-0655-4057-A6C2-FB3F86893D8F}" dt="2023-06-11T09:46:28.436" v="5111" actId="20577"/>
          <ac:spMkLst>
            <pc:docMk/>
            <pc:sldMasterMk cId="2521255718" sldId="2147483684"/>
            <ac:spMk id="4" creationId="{34ACE49D-C22F-4540-AC09-E421D2A2EDBE}"/>
          </ac:spMkLst>
        </pc:spChg>
        <pc:spChg chg="mod">
          <ac:chgData name="Calogera McCormick" userId="e0a4c6cb4146cbe1" providerId="LiveId" clId="{713AE7ED-0655-4057-A6C2-FB3F86893D8F}" dt="2023-06-11T09:46:21.592" v="5073" actId="20577"/>
          <ac:spMkLst>
            <pc:docMk/>
            <pc:sldMasterMk cId="2521255718" sldId="2147483684"/>
            <ac:spMk id="5" creationId="{ACD5C3BE-317E-49E8-82B5-C8A7EC9C8A7E}"/>
          </ac:spMkLst>
        </pc:spChg>
        <pc:spChg chg="add del mod">
          <ac:chgData name="Calogera McCormick" userId="e0a4c6cb4146cbe1" providerId="LiveId" clId="{713AE7ED-0655-4057-A6C2-FB3F86893D8F}" dt="2023-06-11T09:46:38.797" v="5112" actId="478"/>
          <ac:spMkLst>
            <pc:docMk/>
            <pc:sldMasterMk cId="2521255718" sldId="2147483684"/>
            <ac:spMk id="7" creationId="{1A24D60C-C879-DF08-DF5E-486D184262CC}"/>
          </ac:spMkLst>
        </pc:spChg>
        <pc:spChg chg="add del mod">
          <ac:chgData name="Calogera McCormick" userId="e0a4c6cb4146cbe1" providerId="LiveId" clId="{713AE7ED-0655-4057-A6C2-FB3F86893D8F}" dt="2023-06-11T09:46:38.797" v="5112" actId="478"/>
          <ac:spMkLst>
            <pc:docMk/>
            <pc:sldMasterMk cId="2521255718" sldId="2147483684"/>
            <ac:spMk id="8" creationId="{0C90BF6D-60C7-9CA5-05AA-ACD4C91A470E}"/>
          </ac:spMkLst>
        </pc:spChg>
        <pc:spChg chg="add del mod">
          <ac:chgData name="Calogera McCormick" userId="e0a4c6cb4146cbe1" providerId="LiveId" clId="{713AE7ED-0655-4057-A6C2-FB3F86893D8F}" dt="2023-06-11T09:46:38.797" v="5112" actId="478"/>
          <ac:spMkLst>
            <pc:docMk/>
            <pc:sldMasterMk cId="2521255718" sldId="2147483684"/>
            <ac:spMk id="9" creationId="{794D05F9-15F6-7CC7-9124-F66291FACD23}"/>
          </ac:spMkLst>
        </pc:spChg>
        <pc:sldLayoutChg chg="addSp delSp modSp mod">
          <pc:chgData name="Calogera McCormick" userId="e0a4c6cb4146cbe1" providerId="LiveId" clId="{713AE7ED-0655-4057-A6C2-FB3F86893D8F}" dt="2023-06-11T09:48:10.036" v="5128"/>
          <pc:sldLayoutMkLst>
            <pc:docMk/>
            <pc:sldMasterMk cId="2521255718" sldId="2147483684"/>
            <pc:sldLayoutMk cId="3412362915" sldId="2147483685"/>
          </pc:sldLayoutMkLst>
          <pc:spChg chg="del">
            <ac:chgData name="Calogera McCormick" userId="e0a4c6cb4146cbe1" providerId="LiveId" clId="{713AE7ED-0655-4057-A6C2-FB3F86893D8F}" dt="2023-06-11T09:48:09.396" v="5127" actId="478"/>
            <ac:spMkLst>
              <pc:docMk/>
              <pc:sldMasterMk cId="2521255718" sldId="2147483684"/>
              <pc:sldLayoutMk cId="3412362915" sldId="2147483685"/>
              <ac:spMk id="4" creationId="{8B1BC074-1090-47AF-BDE8-3859BF574BA6}"/>
            </ac:spMkLst>
          </pc:spChg>
          <pc:spChg chg="del">
            <ac:chgData name="Calogera McCormick" userId="e0a4c6cb4146cbe1" providerId="LiveId" clId="{713AE7ED-0655-4057-A6C2-FB3F86893D8F}" dt="2023-06-11T09:48:09.396" v="5127" actId="478"/>
            <ac:spMkLst>
              <pc:docMk/>
              <pc:sldMasterMk cId="2521255718" sldId="2147483684"/>
              <pc:sldLayoutMk cId="3412362915" sldId="2147483685"/>
              <ac:spMk id="5" creationId="{F1D6522F-D41A-4734-8BD1-BD6E5A37D04C}"/>
            </ac:spMkLst>
          </pc:spChg>
          <pc:spChg chg="del">
            <ac:chgData name="Calogera McCormick" userId="e0a4c6cb4146cbe1" providerId="LiveId" clId="{713AE7ED-0655-4057-A6C2-FB3F86893D8F}" dt="2023-06-11T09:48:09.396" v="5127" actId="478"/>
            <ac:spMkLst>
              <pc:docMk/>
              <pc:sldMasterMk cId="2521255718" sldId="2147483684"/>
              <pc:sldLayoutMk cId="3412362915" sldId="2147483685"/>
              <ac:spMk id="6" creationId="{D74D4206-406C-42A3-BBD4-44C043180931}"/>
            </ac:spMkLst>
          </pc:spChg>
          <pc:spChg chg="add mod">
            <ac:chgData name="Calogera McCormick" userId="e0a4c6cb4146cbe1" providerId="LiveId" clId="{713AE7ED-0655-4057-A6C2-FB3F86893D8F}" dt="2023-06-11T09:48:10.036" v="5128"/>
            <ac:spMkLst>
              <pc:docMk/>
              <pc:sldMasterMk cId="2521255718" sldId="2147483684"/>
              <pc:sldLayoutMk cId="3412362915" sldId="2147483685"/>
              <ac:spMk id="7" creationId="{59D020A5-ABC9-C194-992F-199AD0F3835B}"/>
            </ac:spMkLst>
          </pc:spChg>
          <pc:spChg chg="add mod">
            <ac:chgData name="Calogera McCormick" userId="e0a4c6cb4146cbe1" providerId="LiveId" clId="{713AE7ED-0655-4057-A6C2-FB3F86893D8F}" dt="2023-06-11T09:48:10.036" v="5128"/>
            <ac:spMkLst>
              <pc:docMk/>
              <pc:sldMasterMk cId="2521255718" sldId="2147483684"/>
              <pc:sldLayoutMk cId="3412362915" sldId="2147483685"/>
              <ac:spMk id="8" creationId="{5BA39995-2EC5-7723-DF72-994993BE784D}"/>
            </ac:spMkLst>
          </pc:spChg>
          <pc:spChg chg="add mod">
            <ac:chgData name="Calogera McCormick" userId="e0a4c6cb4146cbe1" providerId="LiveId" clId="{713AE7ED-0655-4057-A6C2-FB3F86893D8F}" dt="2023-06-11T09:48:10.036" v="5128"/>
            <ac:spMkLst>
              <pc:docMk/>
              <pc:sldMasterMk cId="2521255718" sldId="2147483684"/>
              <pc:sldLayoutMk cId="3412362915" sldId="2147483685"/>
              <ac:spMk id="9" creationId="{8ACD5A60-F174-DC07-5055-9FCE3B8AC315}"/>
            </ac:spMkLst>
          </pc:spChg>
        </pc:sldLayoutChg>
        <pc:sldLayoutChg chg="addSp delSp modSp mod">
          <pc:chgData name="Calogera McCormick" userId="e0a4c6cb4146cbe1" providerId="LiveId" clId="{713AE7ED-0655-4057-A6C2-FB3F86893D8F}" dt="2023-06-11T09:47:16.291" v="5114"/>
          <pc:sldLayoutMkLst>
            <pc:docMk/>
            <pc:sldMasterMk cId="2521255718" sldId="2147483684"/>
            <pc:sldLayoutMk cId="3616071164" sldId="2147483686"/>
          </pc:sldLayoutMkLst>
          <pc:spChg chg="del">
            <ac:chgData name="Calogera McCormick" userId="e0a4c6cb4146cbe1" providerId="LiveId" clId="{713AE7ED-0655-4057-A6C2-FB3F86893D8F}" dt="2023-06-11T09:47:15.560" v="5113" actId="478"/>
            <ac:spMkLst>
              <pc:docMk/>
              <pc:sldMasterMk cId="2521255718" sldId="2147483684"/>
              <pc:sldLayoutMk cId="3616071164" sldId="2147483686"/>
              <ac:spMk id="4" creationId="{4D4EE704-5DCA-484E-85E0-0E3A7B1C5046}"/>
            </ac:spMkLst>
          </pc:spChg>
          <pc:spChg chg="del">
            <ac:chgData name="Calogera McCormick" userId="e0a4c6cb4146cbe1" providerId="LiveId" clId="{713AE7ED-0655-4057-A6C2-FB3F86893D8F}" dt="2023-06-11T09:47:15.560" v="5113" actId="478"/>
            <ac:spMkLst>
              <pc:docMk/>
              <pc:sldMasterMk cId="2521255718" sldId="2147483684"/>
              <pc:sldLayoutMk cId="3616071164" sldId="2147483686"/>
              <ac:spMk id="5" creationId="{4CA69B66-1C18-44A2-93F7-97DED26F24AB}"/>
            </ac:spMkLst>
          </pc:spChg>
          <pc:spChg chg="del">
            <ac:chgData name="Calogera McCormick" userId="e0a4c6cb4146cbe1" providerId="LiveId" clId="{713AE7ED-0655-4057-A6C2-FB3F86893D8F}" dt="2023-06-11T09:47:15.560" v="5113" actId="478"/>
            <ac:spMkLst>
              <pc:docMk/>
              <pc:sldMasterMk cId="2521255718" sldId="2147483684"/>
              <pc:sldLayoutMk cId="3616071164" sldId="2147483686"/>
              <ac:spMk id="6" creationId="{7E44B5A0-66FA-433A-8DC5-C097C63B4DFC}"/>
            </ac:spMkLst>
          </pc:spChg>
          <pc:spChg chg="add mod">
            <ac:chgData name="Calogera McCormick" userId="e0a4c6cb4146cbe1" providerId="LiveId" clId="{713AE7ED-0655-4057-A6C2-FB3F86893D8F}" dt="2023-06-11T09:47:16.291" v="5114"/>
            <ac:spMkLst>
              <pc:docMk/>
              <pc:sldMasterMk cId="2521255718" sldId="2147483684"/>
              <pc:sldLayoutMk cId="3616071164" sldId="2147483686"/>
              <ac:spMk id="7" creationId="{44E8F795-6AF2-2DAB-2FCC-9D5B38C73738}"/>
            </ac:spMkLst>
          </pc:spChg>
          <pc:spChg chg="add mod">
            <ac:chgData name="Calogera McCormick" userId="e0a4c6cb4146cbe1" providerId="LiveId" clId="{713AE7ED-0655-4057-A6C2-FB3F86893D8F}" dt="2023-06-11T09:47:16.291" v="5114"/>
            <ac:spMkLst>
              <pc:docMk/>
              <pc:sldMasterMk cId="2521255718" sldId="2147483684"/>
              <pc:sldLayoutMk cId="3616071164" sldId="2147483686"/>
              <ac:spMk id="8" creationId="{3D5C6A76-2435-3D8A-0900-F052792DD707}"/>
            </ac:spMkLst>
          </pc:spChg>
          <pc:spChg chg="add mod">
            <ac:chgData name="Calogera McCormick" userId="e0a4c6cb4146cbe1" providerId="LiveId" clId="{713AE7ED-0655-4057-A6C2-FB3F86893D8F}" dt="2023-06-11T09:47:16.291" v="5114"/>
            <ac:spMkLst>
              <pc:docMk/>
              <pc:sldMasterMk cId="2521255718" sldId="2147483684"/>
              <pc:sldLayoutMk cId="3616071164" sldId="2147483686"/>
              <ac:spMk id="9" creationId="{C79B327B-D721-B8EB-7217-5B1C160EC3CB}"/>
            </ac:spMkLst>
          </pc:spChg>
        </pc:sldLayoutChg>
        <pc:sldLayoutChg chg="addSp delSp modSp mod">
          <pc:chgData name="Calogera McCormick" userId="e0a4c6cb4146cbe1" providerId="LiveId" clId="{713AE7ED-0655-4057-A6C2-FB3F86893D8F}" dt="2023-06-11T09:48:14.881" v="5130"/>
          <pc:sldLayoutMkLst>
            <pc:docMk/>
            <pc:sldMasterMk cId="2521255718" sldId="2147483684"/>
            <pc:sldLayoutMk cId="3617165047" sldId="2147483688"/>
          </pc:sldLayoutMkLst>
          <pc:spChg chg="del">
            <ac:chgData name="Calogera McCormick" userId="e0a4c6cb4146cbe1" providerId="LiveId" clId="{713AE7ED-0655-4057-A6C2-FB3F86893D8F}" dt="2023-06-11T09:48:14.263" v="5129" actId="478"/>
            <ac:spMkLst>
              <pc:docMk/>
              <pc:sldMasterMk cId="2521255718" sldId="2147483684"/>
              <pc:sldLayoutMk cId="3617165047" sldId="2147483688"/>
              <ac:spMk id="5" creationId="{BB99A8AF-0998-4613-B1D8-C14ECBFFDF67}"/>
            </ac:spMkLst>
          </pc:spChg>
          <pc:spChg chg="del">
            <ac:chgData name="Calogera McCormick" userId="e0a4c6cb4146cbe1" providerId="LiveId" clId="{713AE7ED-0655-4057-A6C2-FB3F86893D8F}" dt="2023-06-11T09:48:14.263" v="5129" actId="478"/>
            <ac:spMkLst>
              <pc:docMk/>
              <pc:sldMasterMk cId="2521255718" sldId="2147483684"/>
              <pc:sldLayoutMk cId="3617165047" sldId="2147483688"/>
              <ac:spMk id="6" creationId="{66E44EAA-B8A9-4428-A9DF-1174DA940990}"/>
            </ac:spMkLst>
          </pc:spChg>
          <pc:spChg chg="del">
            <ac:chgData name="Calogera McCormick" userId="e0a4c6cb4146cbe1" providerId="LiveId" clId="{713AE7ED-0655-4057-A6C2-FB3F86893D8F}" dt="2023-06-11T09:48:14.263" v="5129" actId="478"/>
            <ac:spMkLst>
              <pc:docMk/>
              <pc:sldMasterMk cId="2521255718" sldId="2147483684"/>
              <pc:sldLayoutMk cId="3617165047" sldId="2147483688"/>
              <ac:spMk id="7" creationId="{19E5C381-C899-4BF9-B584-2D78074D1CB2}"/>
            </ac:spMkLst>
          </pc:spChg>
          <pc:spChg chg="add mod">
            <ac:chgData name="Calogera McCormick" userId="e0a4c6cb4146cbe1" providerId="LiveId" clId="{713AE7ED-0655-4057-A6C2-FB3F86893D8F}" dt="2023-06-11T09:48:14.881" v="5130"/>
            <ac:spMkLst>
              <pc:docMk/>
              <pc:sldMasterMk cId="2521255718" sldId="2147483684"/>
              <pc:sldLayoutMk cId="3617165047" sldId="2147483688"/>
              <ac:spMk id="8" creationId="{D8C4D155-FC8A-7E98-82C2-0C4A4466AEFB}"/>
            </ac:spMkLst>
          </pc:spChg>
          <pc:spChg chg="add mod">
            <ac:chgData name="Calogera McCormick" userId="e0a4c6cb4146cbe1" providerId="LiveId" clId="{713AE7ED-0655-4057-A6C2-FB3F86893D8F}" dt="2023-06-11T09:48:14.881" v="5130"/>
            <ac:spMkLst>
              <pc:docMk/>
              <pc:sldMasterMk cId="2521255718" sldId="2147483684"/>
              <pc:sldLayoutMk cId="3617165047" sldId="2147483688"/>
              <ac:spMk id="9" creationId="{E70E0DC3-9CFF-3D8E-BECD-EB0ECF4666CE}"/>
            </ac:spMkLst>
          </pc:spChg>
          <pc:spChg chg="add mod">
            <ac:chgData name="Calogera McCormick" userId="e0a4c6cb4146cbe1" providerId="LiveId" clId="{713AE7ED-0655-4057-A6C2-FB3F86893D8F}" dt="2023-06-11T09:48:14.881" v="5130"/>
            <ac:spMkLst>
              <pc:docMk/>
              <pc:sldMasterMk cId="2521255718" sldId="2147483684"/>
              <pc:sldLayoutMk cId="3617165047" sldId="2147483688"/>
              <ac:spMk id="10" creationId="{D9035818-5F27-99BF-AC13-F0F5AA246A48}"/>
            </ac:spMkLst>
          </pc:spChg>
        </pc:sldLayoutChg>
        <pc:sldLayoutChg chg="addSp delSp modSp mod">
          <pc:chgData name="Calogera McCormick" userId="e0a4c6cb4146cbe1" providerId="LiveId" clId="{713AE7ED-0655-4057-A6C2-FB3F86893D8F}" dt="2023-06-11T09:47:47.242" v="5120"/>
          <pc:sldLayoutMkLst>
            <pc:docMk/>
            <pc:sldMasterMk cId="2521255718" sldId="2147483684"/>
            <pc:sldLayoutMk cId="670392337" sldId="2147483689"/>
          </pc:sldLayoutMkLst>
          <pc:spChg chg="del">
            <ac:chgData name="Calogera McCormick" userId="e0a4c6cb4146cbe1" providerId="LiveId" clId="{713AE7ED-0655-4057-A6C2-FB3F86893D8F}" dt="2023-06-11T09:47:46.585" v="5119" actId="478"/>
            <ac:spMkLst>
              <pc:docMk/>
              <pc:sldMasterMk cId="2521255718" sldId="2147483684"/>
              <pc:sldLayoutMk cId="670392337" sldId="2147483689"/>
              <ac:spMk id="7" creationId="{DDCDCD5B-3F26-4AFA-8BD4-E5D8DD2AF494}"/>
            </ac:spMkLst>
          </pc:spChg>
          <pc:spChg chg="del">
            <ac:chgData name="Calogera McCormick" userId="e0a4c6cb4146cbe1" providerId="LiveId" clId="{713AE7ED-0655-4057-A6C2-FB3F86893D8F}" dt="2023-06-11T09:47:46.585" v="5119" actId="478"/>
            <ac:spMkLst>
              <pc:docMk/>
              <pc:sldMasterMk cId="2521255718" sldId="2147483684"/>
              <pc:sldLayoutMk cId="670392337" sldId="2147483689"/>
              <ac:spMk id="8" creationId="{3D10D1EE-83A0-4FB5-9B25-8A73DE891A87}"/>
            </ac:spMkLst>
          </pc:spChg>
          <pc:spChg chg="del">
            <ac:chgData name="Calogera McCormick" userId="e0a4c6cb4146cbe1" providerId="LiveId" clId="{713AE7ED-0655-4057-A6C2-FB3F86893D8F}" dt="2023-06-11T09:47:46.585" v="5119" actId="478"/>
            <ac:spMkLst>
              <pc:docMk/>
              <pc:sldMasterMk cId="2521255718" sldId="2147483684"/>
              <pc:sldLayoutMk cId="670392337" sldId="2147483689"/>
              <ac:spMk id="9" creationId="{03031C35-2E5B-491D-85ED-DB42A4FE1623}"/>
            </ac:spMkLst>
          </pc:spChg>
          <pc:spChg chg="add mod">
            <ac:chgData name="Calogera McCormick" userId="e0a4c6cb4146cbe1" providerId="LiveId" clId="{713AE7ED-0655-4057-A6C2-FB3F86893D8F}" dt="2023-06-11T09:47:47.242" v="5120"/>
            <ac:spMkLst>
              <pc:docMk/>
              <pc:sldMasterMk cId="2521255718" sldId="2147483684"/>
              <pc:sldLayoutMk cId="670392337" sldId="2147483689"/>
              <ac:spMk id="10" creationId="{CE6FF1F1-64D0-5F40-FB4D-FE26C00E76C7}"/>
            </ac:spMkLst>
          </pc:spChg>
          <pc:spChg chg="add mod">
            <ac:chgData name="Calogera McCormick" userId="e0a4c6cb4146cbe1" providerId="LiveId" clId="{713AE7ED-0655-4057-A6C2-FB3F86893D8F}" dt="2023-06-11T09:47:47.242" v="5120"/>
            <ac:spMkLst>
              <pc:docMk/>
              <pc:sldMasterMk cId="2521255718" sldId="2147483684"/>
              <pc:sldLayoutMk cId="670392337" sldId="2147483689"/>
              <ac:spMk id="13" creationId="{1678B084-A790-01B4-56CA-3BA532479FB3}"/>
            </ac:spMkLst>
          </pc:spChg>
          <pc:spChg chg="add mod">
            <ac:chgData name="Calogera McCormick" userId="e0a4c6cb4146cbe1" providerId="LiveId" clId="{713AE7ED-0655-4057-A6C2-FB3F86893D8F}" dt="2023-06-11T09:47:47.242" v="5120"/>
            <ac:spMkLst>
              <pc:docMk/>
              <pc:sldMasterMk cId="2521255718" sldId="2147483684"/>
              <pc:sldLayoutMk cId="670392337" sldId="2147483689"/>
              <ac:spMk id="14" creationId="{BEFFEEBE-B95E-0E08-C018-D945DF410C74}"/>
            </ac:spMkLst>
          </pc:spChg>
        </pc:sldLayoutChg>
        <pc:sldLayoutChg chg="addSp delSp modSp mod">
          <pc:chgData name="Calogera McCormick" userId="e0a4c6cb4146cbe1" providerId="LiveId" clId="{713AE7ED-0655-4057-A6C2-FB3F86893D8F}" dt="2023-06-11T09:48:24.450" v="5132"/>
          <pc:sldLayoutMkLst>
            <pc:docMk/>
            <pc:sldMasterMk cId="2521255718" sldId="2147483684"/>
            <pc:sldLayoutMk cId="3858332531" sldId="2147483691"/>
          </pc:sldLayoutMkLst>
          <pc:spChg chg="del">
            <ac:chgData name="Calogera McCormick" userId="e0a4c6cb4146cbe1" providerId="LiveId" clId="{713AE7ED-0655-4057-A6C2-FB3F86893D8F}" dt="2023-06-11T09:48:23.865" v="5131" actId="478"/>
            <ac:spMkLst>
              <pc:docMk/>
              <pc:sldMasterMk cId="2521255718" sldId="2147483684"/>
              <pc:sldLayoutMk cId="3858332531" sldId="2147483691"/>
              <ac:spMk id="2" creationId="{AB81B449-7B97-41DC-B23F-65EDCBD316A6}"/>
            </ac:spMkLst>
          </pc:spChg>
          <pc:spChg chg="del">
            <ac:chgData name="Calogera McCormick" userId="e0a4c6cb4146cbe1" providerId="LiveId" clId="{713AE7ED-0655-4057-A6C2-FB3F86893D8F}" dt="2023-06-11T09:48:23.865" v="5131" actId="478"/>
            <ac:spMkLst>
              <pc:docMk/>
              <pc:sldMasterMk cId="2521255718" sldId="2147483684"/>
              <pc:sldLayoutMk cId="3858332531" sldId="2147483691"/>
              <ac:spMk id="3" creationId="{7C6B46D5-337B-4906-8412-4EEA3884FA7E}"/>
            </ac:spMkLst>
          </pc:spChg>
          <pc:spChg chg="del">
            <ac:chgData name="Calogera McCormick" userId="e0a4c6cb4146cbe1" providerId="LiveId" clId="{713AE7ED-0655-4057-A6C2-FB3F86893D8F}" dt="2023-06-11T09:48:23.865" v="5131" actId="478"/>
            <ac:spMkLst>
              <pc:docMk/>
              <pc:sldMasterMk cId="2521255718" sldId="2147483684"/>
              <pc:sldLayoutMk cId="3858332531" sldId="2147483691"/>
              <ac:spMk id="4" creationId="{E436F230-C9A7-407A-B923-873839C8D8A0}"/>
            </ac:spMkLst>
          </pc:spChg>
          <pc:spChg chg="add mod">
            <ac:chgData name="Calogera McCormick" userId="e0a4c6cb4146cbe1" providerId="LiveId" clId="{713AE7ED-0655-4057-A6C2-FB3F86893D8F}" dt="2023-06-11T09:48:24.450" v="5132"/>
            <ac:spMkLst>
              <pc:docMk/>
              <pc:sldMasterMk cId="2521255718" sldId="2147483684"/>
              <pc:sldLayoutMk cId="3858332531" sldId="2147483691"/>
              <ac:spMk id="5" creationId="{BF0E06D3-D918-A755-15B0-14FB3E2268F7}"/>
            </ac:spMkLst>
          </pc:spChg>
          <pc:spChg chg="add mod">
            <ac:chgData name="Calogera McCormick" userId="e0a4c6cb4146cbe1" providerId="LiveId" clId="{713AE7ED-0655-4057-A6C2-FB3F86893D8F}" dt="2023-06-11T09:48:24.450" v="5132"/>
            <ac:spMkLst>
              <pc:docMk/>
              <pc:sldMasterMk cId="2521255718" sldId="2147483684"/>
              <pc:sldLayoutMk cId="3858332531" sldId="2147483691"/>
              <ac:spMk id="6" creationId="{A39B38E2-9F83-BBC9-1801-A488F199EC05}"/>
            </ac:spMkLst>
          </pc:spChg>
          <pc:spChg chg="add mod">
            <ac:chgData name="Calogera McCormick" userId="e0a4c6cb4146cbe1" providerId="LiveId" clId="{713AE7ED-0655-4057-A6C2-FB3F86893D8F}" dt="2023-06-11T09:48:24.450" v="5132"/>
            <ac:spMkLst>
              <pc:docMk/>
              <pc:sldMasterMk cId="2521255718" sldId="2147483684"/>
              <pc:sldLayoutMk cId="3858332531" sldId="2147483691"/>
              <ac:spMk id="7" creationId="{423CE83F-CC84-D028-F0B1-DED11350F34E}"/>
            </ac:spMkLst>
          </pc:spChg>
        </pc:sldLayoutChg>
        <pc:sldLayoutChg chg="addSp delSp modSp mod">
          <pc:chgData name="Calogera McCormick" userId="e0a4c6cb4146cbe1" providerId="LiveId" clId="{713AE7ED-0655-4057-A6C2-FB3F86893D8F}" dt="2023-06-11T09:48:29.593" v="5134"/>
          <pc:sldLayoutMkLst>
            <pc:docMk/>
            <pc:sldMasterMk cId="2521255718" sldId="2147483684"/>
            <pc:sldLayoutMk cId="983562843" sldId="2147483692"/>
          </pc:sldLayoutMkLst>
          <pc:spChg chg="del">
            <ac:chgData name="Calogera McCormick" userId="e0a4c6cb4146cbe1" providerId="LiveId" clId="{713AE7ED-0655-4057-A6C2-FB3F86893D8F}" dt="2023-06-11T09:48:28.905" v="5133" actId="478"/>
            <ac:spMkLst>
              <pc:docMk/>
              <pc:sldMasterMk cId="2521255718" sldId="2147483684"/>
              <pc:sldLayoutMk cId="983562843" sldId="2147483692"/>
              <ac:spMk id="5" creationId="{EBD47AB1-6EB5-4E2C-B4A7-42DC643E9FF9}"/>
            </ac:spMkLst>
          </pc:spChg>
          <pc:spChg chg="del">
            <ac:chgData name="Calogera McCormick" userId="e0a4c6cb4146cbe1" providerId="LiveId" clId="{713AE7ED-0655-4057-A6C2-FB3F86893D8F}" dt="2023-06-11T09:48:28.905" v="5133" actId="478"/>
            <ac:spMkLst>
              <pc:docMk/>
              <pc:sldMasterMk cId="2521255718" sldId="2147483684"/>
              <pc:sldLayoutMk cId="983562843" sldId="2147483692"/>
              <ac:spMk id="6" creationId="{5BA9D15F-B6ED-46E1-9840-0B625880EE4B}"/>
            </ac:spMkLst>
          </pc:spChg>
          <pc:spChg chg="del">
            <ac:chgData name="Calogera McCormick" userId="e0a4c6cb4146cbe1" providerId="LiveId" clId="{713AE7ED-0655-4057-A6C2-FB3F86893D8F}" dt="2023-06-11T09:48:28.905" v="5133" actId="478"/>
            <ac:spMkLst>
              <pc:docMk/>
              <pc:sldMasterMk cId="2521255718" sldId="2147483684"/>
              <pc:sldLayoutMk cId="983562843" sldId="2147483692"/>
              <ac:spMk id="7" creationId="{CDAEB023-7A5E-4087-B75E-A38A80EE5D01}"/>
            </ac:spMkLst>
          </pc:spChg>
          <pc:spChg chg="add mod">
            <ac:chgData name="Calogera McCormick" userId="e0a4c6cb4146cbe1" providerId="LiveId" clId="{713AE7ED-0655-4057-A6C2-FB3F86893D8F}" dt="2023-06-11T09:48:29.593" v="5134"/>
            <ac:spMkLst>
              <pc:docMk/>
              <pc:sldMasterMk cId="2521255718" sldId="2147483684"/>
              <pc:sldLayoutMk cId="983562843" sldId="2147483692"/>
              <ac:spMk id="9" creationId="{A082CB49-303C-BB57-3E92-9AF8E2C8C143}"/>
            </ac:spMkLst>
          </pc:spChg>
          <pc:spChg chg="add mod">
            <ac:chgData name="Calogera McCormick" userId="e0a4c6cb4146cbe1" providerId="LiveId" clId="{713AE7ED-0655-4057-A6C2-FB3F86893D8F}" dt="2023-06-11T09:48:29.593" v="5134"/>
            <ac:spMkLst>
              <pc:docMk/>
              <pc:sldMasterMk cId="2521255718" sldId="2147483684"/>
              <pc:sldLayoutMk cId="983562843" sldId="2147483692"/>
              <ac:spMk id="10" creationId="{1B78338C-4CC6-06CC-35CD-445E5C5DABD0}"/>
            </ac:spMkLst>
          </pc:spChg>
          <pc:spChg chg="add mod">
            <ac:chgData name="Calogera McCormick" userId="e0a4c6cb4146cbe1" providerId="LiveId" clId="{713AE7ED-0655-4057-A6C2-FB3F86893D8F}" dt="2023-06-11T09:48:29.593" v="5134"/>
            <ac:spMkLst>
              <pc:docMk/>
              <pc:sldMasterMk cId="2521255718" sldId="2147483684"/>
              <pc:sldLayoutMk cId="983562843" sldId="2147483692"/>
              <ac:spMk id="13" creationId="{59161F07-4A41-F74F-FE73-49775AB5BB70}"/>
            </ac:spMkLst>
          </pc:spChg>
        </pc:sldLayoutChg>
        <pc:sldLayoutChg chg="addSp delSp modSp mod">
          <pc:chgData name="Calogera McCormick" userId="e0a4c6cb4146cbe1" providerId="LiveId" clId="{713AE7ED-0655-4057-A6C2-FB3F86893D8F}" dt="2023-06-11T09:48:04.596" v="5126"/>
          <pc:sldLayoutMkLst>
            <pc:docMk/>
            <pc:sldMasterMk cId="2521255718" sldId="2147483684"/>
            <pc:sldLayoutMk cId="727319112" sldId="2147483693"/>
          </pc:sldLayoutMkLst>
          <pc:spChg chg="add mod">
            <ac:chgData name="Calogera McCormick" userId="e0a4c6cb4146cbe1" providerId="LiveId" clId="{713AE7ED-0655-4057-A6C2-FB3F86893D8F}" dt="2023-06-11T09:48:04.596" v="5126"/>
            <ac:spMkLst>
              <pc:docMk/>
              <pc:sldMasterMk cId="2521255718" sldId="2147483684"/>
              <pc:sldLayoutMk cId="727319112" sldId="2147483693"/>
              <ac:spMk id="2" creationId="{556A75D7-B82B-33F7-179D-B5E3D211312C}"/>
            </ac:spMkLst>
          </pc:spChg>
          <pc:spChg chg="add mod">
            <ac:chgData name="Calogera McCormick" userId="e0a4c6cb4146cbe1" providerId="LiveId" clId="{713AE7ED-0655-4057-A6C2-FB3F86893D8F}" dt="2023-06-11T09:48:04.596" v="5126"/>
            <ac:spMkLst>
              <pc:docMk/>
              <pc:sldMasterMk cId="2521255718" sldId="2147483684"/>
              <pc:sldLayoutMk cId="727319112" sldId="2147483693"/>
              <ac:spMk id="3" creationId="{EA83983A-BF12-B528-256D-85CD9E68247D}"/>
            </ac:spMkLst>
          </pc:spChg>
          <pc:spChg chg="add mod">
            <ac:chgData name="Calogera McCormick" userId="e0a4c6cb4146cbe1" providerId="LiveId" clId="{713AE7ED-0655-4057-A6C2-FB3F86893D8F}" dt="2023-06-11T09:48:04.596" v="5126"/>
            <ac:spMkLst>
              <pc:docMk/>
              <pc:sldMasterMk cId="2521255718" sldId="2147483684"/>
              <pc:sldLayoutMk cId="727319112" sldId="2147483693"/>
              <ac:spMk id="4" creationId="{16C4E8E7-AB7B-B3C2-6D86-C5EE52AEC57D}"/>
            </ac:spMkLst>
          </pc:spChg>
          <pc:spChg chg="del">
            <ac:chgData name="Calogera McCormick" userId="e0a4c6cb4146cbe1" providerId="LiveId" clId="{713AE7ED-0655-4057-A6C2-FB3F86893D8F}" dt="2023-06-11T09:48:03.930" v="5125" actId="478"/>
            <ac:spMkLst>
              <pc:docMk/>
              <pc:sldMasterMk cId="2521255718" sldId="2147483684"/>
              <pc:sldLayoutMk cId="727319112" sldId="2147483693"/>
              <ac:spMk id="5" creationId="{E57D2D6F-49E8-4217-A908-2D9E43583589}"/>
            </ac:spMkLst>
          </pc:spChg>
          <pc:spChg chg="del">
            <ac:chgData name="Calogera McCormick" userId="e0a4c6cb4146cbe1" providerId="LiveId" clId="{713AE7ED-0655-4057-A6C2-FB3F86893D8F}" dt="2023-06-11T09:48:03.930" v="5125" actId="478"/>
            <ac:spMkLst>
              <pc:docMk/>
              <pc:sldMasterMk cId="2521255718" sldId="2147483684"/>
              <pc:sldLayoutMk cId="727319112" sldId="2147483693"/>
              <ac:spMk id="6" creationId="{591C4440-6B8D-4A24-A807-8B1302A3DFAF}"/>
            </ac:spMkLst>
          </pc:spChg>
          <pc:spChg chg="del">
            <ac:chgData name="Calogera McCormick" userId="e0a4c6cb4146cbe1" providerId="LiveId" clId="{713AE7ED-0655-4057-A6C2-FB3F86893D8F}" dt="2023-06-11T09:48:03.930" v="5125" actId="478"/>
            <ac:spMkLst>
              <pc:docMk/>
              <pc:sldMasterMk cId="2521255718" sldId="2147483684"/>
              <pc:sldLayoutMk cId="727319112" sldId="2147483693"/>
              <ac:spMk id="7" creationId="{76CFE189-E20B-4108-B290-244424336512}"/>
            </ac:spMkLst>
          </pc:spChg>
        </pc:sldLayoutChg>
        <pc:sldLayoutChg chg="addSp delSp modSp mod">
          <pc:chgData name="Calogera McCormick" userId="e0a4c6cb4146cbe1" providerId="LiveId" clId="{713AE7ED-0655-4057-A6C2-FB3F86893D8F}" dt="2023-06-11T09:47:23.890" v="5116"/>
          <pc:sldLayoutMkLst>
            <pc:docMk/>
            <pc:sldMasterMk cId="2521255718" sldId="2147483684"/>
            <pc:sldLayoutMk cId="3063087162" sldId="2147483696"/>
          </pc:sldLayoutMkLst>
          <pc:spChg chg="del">
            <ac:chgData name="Calogera McCormick" userId="e0a4c6cb4146cbe1" providerId="LiveId" clId="{713AE7ED-0655-4057-A6C2-FB3F86893D8F}" dt="2023-06-11T09:47:23.123" v="5115" actId="478"/>
            <ac:spMkLst>
              <pc:docMk/>
              <pc:sldMasterMk cId="2521255718" sldId="2147483684"/>
              <pc:sldLayoutMk cId="3063087162" sldId="2147483696"/>
              <ac:spMk id="2" creationId="{AB81B449-7B97-41DC-B23F-65EDCBD316A6}"/>
            </ac:spMkLst>
          </pc:spChg>
          <pc:spChg chg="del">
            <ac:chgData name="Calogera McCormick" userId="e0a4c6cb4146cbe1" providerId="LiveId" clId="{713AE7ED-0655-4057-A6C2-FB3F86893D8F}" dt="2023-06-11T09:47:23.123" v="5115" actId="478"/>
            <ac:spMkLst>
              <pc:docMk/>
              <pc:sldMasterMk cId="2521255718" sldId="2147483684"/>
              <pc:sldLayoutMk cId="3063087162" sldId="2147483696"/>
              <ac:spMk id="3" creationId="{7C6B46D5-337B-4906-8412-4EEA3884FA7E}"/>
            </ac:spMkLst>
          </pc:spChg>
          <pc:spChg chg="del">
            <ac:chgData name="Calogera McCormick" userId="e0a4c6cb4146cbe1" providerId="LiveId" clId="{713AE7ED-0655-4057-A6C2-FB3F86893D8F}" dt="2023-06-11T09:47:23.123" v="5115" actId="478"/>
            <ac:spMkLst>
              <pc:docMk/>
              <pc:sldMasterMk cId="2521255718" sldId="2147483684"/>
              <pc:sldLayoutMk cId="3063087162" sldId="2147483696"/>
              <ac:spMk id="4" creationId="{E436F230-C9A7-407A-B923-873839C8D8A0}"/>
            </ac:spMkLst>
          </pc:spChg>
          <pc:spChg chg="add mod">
            <ac:chgData name="Calogera McCormick" userId="e0a4c6cb4146cbe1" providerId="LiveId" clId="{713AE7ED-0655-4057-A6C2-FB3F86893D8F}" dt="2023-06-11T09:47:23.890" v="5116"/>
            <ac:spMkLst>
              <pc:docMk/>
              <pc:sldMasterMk cId="2521255718" sldId="2147483684"/>
              <pc:sldLayoutMk cId="3063087162" sldId="2147483696"/>
              <ac:spMk id="6" creationId="{E209EB5A-D34A-1DF5-23E9-BC6C78805F57}"/>
            </ac:spMkLst>
          </pc:spChg>
          <pc:spChg chg="add mod">
            <ac:chgData name="Calogera McCormick" userId="e0a4c6cb4146cbe1" providerId="LiveId" clId="{713AE7ED-0655-4057-A6C2-FB3F86893D8F}" dt="2023-06-11T09:47:23.890" v="5116"/>
            <ac:spMkLst>
              <pc:docMk/>
              <pc:sldMasterMk cId="2521255718" sldId="2147483684"/>
              <pc:sldLayoutMk cId="3063087162" sldId="2147483696"/>
              <ac:spMk id="7" creationId="{9680B0E8-F987-3D40-07CE-FCAFB5E8143E}"/>
            </ac:spMkLst>
          </pc:spChg>
          <pc:spChg chg="add mod">
            <ac:chgData name="Calogera McCormick" userId="e0a4c6cb4146cbe1" providerId="LiveId" clId="{713AE7ED-0655-4057-A6C2-FB3F86893D8F}" dt="2023-06-11T09:47:23.890" v="5116"/>
            <ac:spMkLst>
              <pc:docMk/>
              <pc:sldMasterMk cId="2521255718" sldId="2147483684"/>
              <pc:sldLayoutMk cId="3063087162" sldId="2147483696"/>
              <ac:spMk id="13" creationId="{0B3F4299-3221-A0B8-0C1E-5620DBFA28C9}"/>
            </ac:spMkLst>
          </pc:spChg>
        </pc:sldLayoutChg>
        <pc:sldLayoutChg chg="addSp delSp modSp mod">
          <pc:chgData name="Calogera McCormick" userId="e0a4c6cb4146cbe1" providerId="LiveId" clId="{713AE7ED-0655-4057-A6C2-FB3F86893D8F}" dt="2023-06-11T09:47:53.037" v="5122"/>
          <pc:sldLayoutMkLst>
            <pc:docMk/>
            <pc:sldMasterMk cId="2521255718" sldId="2147483684"/>
            <pc:sldLayoutMk cId="22852078" sldId="2147483697"/>
          </pc:sldLayoutMkLst>
          <pc:spChg chg="add mod">
            <ac:chgData name="Calogera McCormick" userId="e0a4c6cb4146cbe1" providerId="LiveId" clId="{713AE7ED-0655-4057-A6C2-FB3F86893D8F}" dt="2023-06-11T09:47:53.037" v="5122"/>
            <ac:spMkLst>
              <pc:docMk/>
              <pc:sldMasterMk cId="2521255718" sldId="2147483684"/>
              <pc:sldLayoutMk cId="22852078" sldId="2147483697"/>
              <ac:spMk id="2" creationId="{7D8EF2AB-B5B3-4B49-B329-8CFC801666A5}"/>
            </ac:spMkLst>
          </pc:spChg>
          <pc:spChg chg="add mod">
            <ac:chgData name="Calogera McCormick" userId="e0a4c6cb4146cbe1" providerId="LiveId" clId="{713AE7ED-0655-4057-A6C2-FB3F86893D8F}" dt="2023-06-11T09:47:53.037" v="5122"/>
            <ac:spMkLst>
              <pc:docMk/>
              <pc:sldMasterMk cId="2521255718" sldId="2147483684"/>
              <pc:sldLayoutMk cId="22852078" sldId="2147483697"/>
              <ac:spMk id="3" creationId="{E11E84FB-5573-DBC1-8D5A-0CD064C805DA}"/>
            </ac:spMkLst>
          </pc:spChg>
          <pc:spChg chg="del">
            <ac:chgData name="Calogera McCormick" userId="e0a4c6cb4146cbe1" providerId="LiveId" clId="{713AE7ED-0655-4057-A6C2-FB3F86893D8F}" dt="2023-06-11T09:47:52.444" v="5121" actId="478"/>
            <ac:spMkLst>
              <pc:docMk/>
              <pc:sldMasterMk cId="2521255718" sldId="2147483684"/>
              <pc:sldLayoutMk cId="22852078" sldId="2147483697"/>
              <ac:spMk id="4" creationId="{8B1BC074-1090-47AF-BDE8-3859BF574BA6}"/>
            </ac:spMkLst>
          </pc:spChg>
          <pc:spChg chg="del">
            <ac:chgData name="Calogera McCormick" userId="e0a4c6cb4146cbe1" providerId="LiveId" clId="{713AE7ED-0655-4057-A6C2-FB3F86893D8F}" dt="2023-06-11T09:47:52.444" v="5121" actId="478"/>
            <ac:spMkLst>
              <pc:docMk/>
              <pc:sldMasterMk cId="2521255718" sldId="2147483684"/>
              <pc:sldLayoutMk cId="22852078" sldId="2147483697"/>
              <ac:spMk id="5" creationId="{F1D6522F-D41A-4734-8BD1-BD6E5A37D04C}"/>
            </ac:spMkLst>
          </pc:spChg>
          <pc:spChg chg="del">
            <ac:chgData name="Calogera McCormick" userId="e0a4c6cb4146cbe1" providerId="LiveId" clId="{713AE7ED-0655-4057-A6C2-FB3F86893D8F}" dt="2023-06-11T09:47:52.444" v="5121" actId="478"/>
            <ac:spMkLst>
              <pc:docMk/>
              <pc:sldMasterMk cId="2521255718" sldId="2147483684"/>
              <pc:sldLayoutMk cId="22852078" sldId="2147483697"/>
              <ac:spMk id="6" creationId="{D74D4206-406C-42A3-BBD4-44C043180931}"/>
            </ac:spMkLst>
          </pc:spChg>
          <pc:spChg chg="add mod">
            <ac:chgData name="Calogera McCormick" userId="e0a4c6cb4146cbe1" providerId="LiveId" clId="{713AE7ED-0655-4057-A6C2-FB3F86893D8F}" dt="2023-06-11T09:47:53.037" v="5122"/>
            <ac:spMkLst>
              <pc:docMk/>
              <pc:sldMasterMk cId="2521255718" sldId="2147483684"/>
              <pc:sldLayoutMk cId="22852078" sldId="2147483697"/>
              <ac:spMk id="7" creationId="{A890E6CC-433D-923B-F033-601F97F83865}"/>
            </ac:spMkLst>
          </pc:spChg>
        </pc:sldLayoutChg>
        <pc:sldLayoutChg chg="addSp delSp modSp mod">
          <pc:chgData name="Calogera McCormick" userId="e0a4c6cb4146cbe1" providerId="LiveId" clId="{713AE7ED-0655-4057-A6C2-FB3F86893D8F}" dt="2023-06-11T09:45:16.486" v="5053" actId="108"/>
          <pc:sldLayoutMkLst>
            <pc:docMk/>
            <pc:sldMasterMk cId="2521255718" sldId="2147483684"/>
            <pc:sldLayoutMk cId="4284120214" sldId="2147483700"/>
          </pc:sldLayoutMkLst>
          <pc:spChg chg="mod">
            <ac:chgData name="Calogera McCormick" userId="e0a4c6cb4146cbe1" providerId="LiveId" clId="{713AE7ED-0655-4057-A6C2-FB3F86893D8F}" dt="2023-06-11T09:44:24.434" v="5051" actId="20577"/>
            <ac:spMkLst>
              <pc:docMk/>
              <pc:sldMasterMk cId="2521255718" sldId="2147483684"/>
              <pc:sldLayoutMk cId="4284120214" sldId="2147483700"/>
              <ac:spMk id="2" creationId="{AB81B449-7B97-41DC-B23F-65EDCBD316A6}"/>
            </ac:spMkLst>
          </pc:spChg>
          <pc:spChg chg="mod">
            <ac:chgData name="Calogera McCormick" userId="e0a4c6cb4146cbe1" providerId="LiveId" clId="{713AE7ED-0655-4057-A6C2-FB3F86893D8F}" dt="2023-06-11T09:45:16.486" v="5053" actId="108"/>
            <ac:spMkLst>
              <pc:docMk/>
              <pc:sldMasterMk cId="2521255718" sldId="2147483684"/>
              <pc:sldLayoutMk cId="4284120214" sldId="2147483700"/>
              <ac:spMk id="3" creationId="{7C6B46D5-337B-4906-8412-4EEA3884FA7E}"/>
            </ac:spMkLst>
          </pc:spChg>
          <pc:spChg chg="add del mod">
            <ac:chgData name="Calogera McCormick" userId="e0a4c6cb4146cbe1" providerId="LiveId" clId="{713AE7ED-0655-4057-A6C2-FB3F86893D8F}" dt="2023-06-11T09:43:32.667" v="5018"/>
            <ac:spMkLst>
              <pc:docMk/>
              <pc:sldMasterMk cId="2521255718" sldId="2147483684"/>
              <pc:sldLayoutMk cId="4284120214" sldId="2147483700"/>
              <ac:spMk id="8" creationId="{5D317083-E603-2CE3-50E3-362554552F72}"/>
            </ac:spMkLst>
          </pc:spChg>
          <pc:spChg chg="add del mod">
            <ac:chgData name="Calogera McCormick" userId="e0a4c6cb4146cbe1" providerId="LiveId" clId="{713AE7ED-0655-4057-A6C2-FB3F86893D8F}" dt="2023-06-11T09:43:32.667" v="5018"/>
            <ac:spMkLst>
              <pc:docMk/>
              <pc:sldMasterMk cId="2521255718" sldId="2147483684"/>
              <pc:sldLayoutMk cId="4284120214" sldId="2147483700"/>
              <ac:spMk id="9" creationId="{5AB573F3-BD98-86BC-85D2-7690A62B2069}"/>
            </ac:spMkLst>
          </pc:spChg>
          <pc:spChg chg="add del mod">
            <ac:chgData name="Calogera McCormick" userId="e0a4c6cb4146cbe1" providerId="LiveId" clId="{713AE7ED-0655-4057-A6C2-FB3F86893D8F}" dt="2023-06-11T09:44:10.671" v="5045"/>
            <ac:spMkLst>
              <pc:docMk/>
              <pc:sldMasterMk cId="2521255718" sldId="2147483684"/>
              <pc:sldLayoutMk cId="4284120214" sldId="2147483700"/>
              <ac:spMk id="13" creationId="{EEC2A548-BC89-9EE5-0B7E-D4D0D568B4D5}"/>
            </ac:spMkLst>
          </pc:spChg>
          <pc:spChg chg="add del mod">
            <ac:chgData name="Calogera McCormick" userId="e0a4c6cb4146cbe1" providerId="LiveId" clId="{713AE7ED-0655-4057-A6C2-FB3F86893D8F}" dt="2023-06-11T09:44:10.672" v="5047"/>
            <ac:spMkLst>
              <pc:docMk/>
              <pc:sldMasterMk cId="2521255718" sldId="2147483684"/>
              <pc:sldLayoutMk cId="4284120214" sldId="2147483700"/>
              <ac:spMk id="14" creationId="{1FF36648-E9A4-54AA-C24F-7BC1181FBBB1}"/>
            </ac:spMkLst>
          </pc:spChg>
        </pc:sldLayoutChg>
        <pc:sldLayoutChg chg="addSp delSp modSp mod">
          <pc:chgData name="Calogera McCormick" userId="e0a4c6cb4146cbe1" providerId="LiveId" clId="{713AE7ED-0655-4057-A6C2-FB3F86893D8F}" dt="2023-06-11T09:47:30.106" v="5118"/>
          <pc:sldLayoutMkLst>
            <pc:docMk/>
            <pc:sldMasterMk cId="2521255718" sldId="2147483684"/>
            <pc:sldLayoutMk cId="3715776986" sldId="2147483707"/>
          </pc:sldLayoutMkLst>
          <pc:spChg chg="add mod">
            <ac:chgData name="Calogera McCormick" userId="e0a4c6cb4146cbe1" providerId="LiveId" clId="{713AE7ED-0655-4057-A6C2-FB3F86893D8F}" dt="2023-06-11T09:47:30.106" v="5118"/>
            <ac:spMkLst>
              <pc:docMk/>
              <pc:sldMasterMk cId="2521255718" sldId="2147483684"/>
              <pc:sldLayoutMk cId="3715776986" sldId="2147483707"/>
              <ac:spMk id="2" creationId="{429DEC44-F5F7-9F6D-7E1E-065594E1D68D}"/>
            </ac:spMkLst>
          </pc:spChg>
          <pc:spChg chg="add mod">
            <ac:chgData name="Calogera McCormick" userId="e0a4c6cb4146cbe1" providerId="LiveId" clId="{713AE7ED-0655-4057-A6C2-FB3F86893D8F}" dt="2023-06-11T09:47:30.106" v="5118"/>
            <ac:spMkLst>
              <pc:docMk/>
              <pc:sldMasterMk cId="2521255718" sldId="2147483684"/>
              <pc:sldLayoutMk cId="3715776986" sldId="2147483707"/>
              <ac:spMk id="3" creationId="{F41C1578-A0DA-8DC8-C3B4-DE6C0784B453}"/>
            </ac:spMkLst>
          </pc:spChg>
          <pc:spChg chg="del">
            <ac:chgData name="Calogera McCormick" userId="e0a4c6cb4146cbe1" providerId="LiveId" clId="{713AE7ED-0655-4057-A6C2-FB3F86893D8F}" dt="2023-06-11T09:47:29.360" v="5117" actId="478"/>
            <ac:spMkLst>
              <pc:docMk/>
              <pc:sldMasterMk cId="2521255718" sldId="2147483684"/>
              <pc:sldLayoutMk cId="3715776986" sldId="2147483707"/>
              <ac:spMk id="4" creationId="{D8661572-1A59-4E3B-BA65-3329E9468C69}"/>
            </ac:spMkLst>
          </pc:spChg>
          <pc:spChg chg="del">
            <ac:chgData name="Calogera McCormick" userId="e0a4c6cb4146cbe1" providerId="LiveId" clId="{713AE7ED-0655-4057-A6C2-FB3F86893D8F}" dt="2023-06-11T09:47:29.360" v="5117" actId="478"/>
            <ac:spMkLst>
              <pc:docMk/>
              <pc:sldMasterMk cId="2521255718" sldId="2147483684"/>
              <pc:sldLayoutMk cId="3715776986" sldId="2147483707"/>
              <ac:spMk id="5" creationId="{AFEF84F1-99FE-4F0B-9E76-F581C2C1B6D9}"/>
            </ac:spMkLst>
          </pc:spChg>
          <pc:spChg chg="del">
            <ac:chgData name="Calogera McCormick" userId="e0a4c6cb4146cbe1" providerId="LiveId" clId="{713AE7ED-0655-4057-A6C2-FB3F86893D8F}" dt="2023-06-11T09:47:29.360" v="5117" actId="478"/>
            <ac:spMkLst>
              <pc:docMk/>
              <pc:sldMasterMk cId="2521255718" sldId="2147483684"/>
              <pc:sldLayoutMk cId="3715776986" sldId="2147483707"/>
              <ac:spMk id="6" creationId="{97B2D769-16B1-43C4-BF14-3175533511ED}"/>
            </ac:spMkLst>
          </pc:spChg>
          <pc:spChg chg="add mod">
            <ac:chgData name="Calogera McCormick" userId="e0a4c6cb4146cbe1" providerId="LiveId" clId="{713AE7ED-0655-4057-A6C2-FB3F86893D8F}" dt="2023-06-11T09:47:30.106" v="5118"/>
            <ac:spMkLst>
              <pc:docMk/>
              <pc:sldMasterMk cId="2521255718" sldId="2147483684"/>
              <pc:sldLayoutMk cId="3715776986" sldId="2147483707"/>
              <ac:spMk id="7" creationId="{DF721305-F67D-01E8-0C11-FC3945E13015}"/>
            </ac:spMkLst>
          </pc:spChg>
        </pc:sldLayoutChg>
        <pc:sldLayoutChg chg="addSp delSp modSp mod">
          <pc:chgData name="Calogera McCormick" userId="e0a4c6cb4146cbe1" providerId="LiveId" clId="{713AE7ED-0655-4057-A6C2-FB3F86893D8F}" dt="2023-06-11T09:47:58.380" v="5124"/>
          <pc:sldLayoutMkLst>
            <pc:docMk/>
            <pc:sldMasterMk cId="2521255718" sldId="2147483684"/>
            <pc:sldLayoutMk cId="1425477023" sldId="2147483731"/>
          </pc:sldLayoutMkLst>
          <pc:spChg chg="del">
            <ac:chgData name="Calogera McCormick" userId="e0a4c6cb4146cbe1" providerId="LiveId" clId="{713AE7ED-0655-4057-A6C2-FB3F86893D8F}" dt="2023-06-11T09:47:57.715" v="5123" actId="478"/>
            <ac:spMkLst>
              <pc:docMk/>
              <pc:sldMasterMk cId="2521255718" sldId="2147483684"/>
              <pc:sldLayoutMk cId="1425477023" sldId="2147483731"/>
              <ac:spMk id="2" creationId="{AB81B449-7B97-41DC-B23F-65EDCBD316A6}"/>
            </ac:spMkLst>
          </pc:spChg>
          <pc:spChg chg="del">
            <ac:chgData name="Calogera McCormick" userId="e0a4c6cb4146cbe1" providerId="LiveId" clId="{713AE7ED-0655-4057-A6C2-FB3F86893D8F}" dt="2023-06-11T09:47:57.715" v="5123" actId="478"/>
            <ac:spMkLst>
              <pc:docMk/>
              <pc:sldMasterMk cId="2521255718" sldId="2147483684"/>
              <pc:sldLayoutMk cId="1425477023" sldId="2147483731"/>
              <ac:spMk id="3" creationId="{7C6B46D5-337B-4906-8412-4EEA3884FA7E}"/>
            </ac:spMkLst>
          </pc:spChg>
          <pc:spChg chg="del">
            <ac:chgData name="Calogera McCormick" userId="e0a4c6cb4146cbe1" providerId="LiveId" clId="{713AE7ED-0655-4057-A6C2-FB3F86893D8F}" dt="2023-06-11T09:47:57.715" v="5123" actId="478"/>
            <ac:spMkLst>
              <pc:docMk/>
              <pc:sldMasterMk cId="2521255718" sldId="2147483684"/>
              <pc:sldLayoutMk cId="1425477023" sldId="2147483731"/>
              <ac:spMk id="4" creationId="{E436F230-C9A7-407A-B923-873839C8D8A0}"/>
            </ac:spMkLst>
          </pc:spChg>
          <pc:spChg chg="add mod">
            <ac:chgData name="Calogera McCormick" userId="e0a4c6cb4146cbe1" providerId="LiveId" clId="{713AE7ED-0655-4057-A6C2-FB3F86893D8F}" dt="2023-06-11T09:47:58.380" v="5124"/>
            <ac:spMkLst>
              <pc:docMk/>
              <pc:sldMasterMk cId="2521255718" sldId="2147483684"/>
              <pc:sldLayoutMk cId="1425477023" sldId="2147483731"/>
              <ac:spMk id="6" creationId="{EF6DE456-39B9-88A3-897B-BF11132EEEBA}"/>
            </ac:spMkLst>
          </pc:spChg>
          <pc:spChg chg="add mod">
            <ac:chgData name="Calogera McCormick" userId="e0a4c6cb4146cbe1" providerId="LiveId" clId="{713AE7ED-0655-4057-A6C2-FB3F86893D8F}" dt="2023-06-11T09:47:58.380" v="5124"/>
            <ac:spMkLst>
              <pc:docMk/>
              <pc:sldMasterMk cId="2521255718" sldId="2147483684"/>
              <pc:sldLayoutMk cId="1425477023" sldId="2147483731"/>
              <ac:spMk id="9" creationId="{428F4531-7AA7-CA52-758B-F6285A9C8D1D}"/>
            </ac:spMkLst>
          </pc:spChg>
          <pc:spChg chg="add mod">
            <ac:chgData name="Calogera McCormick" userId="e0a4c6cb4146cbe1" providerId="LiveId" clId="{713AE7ED-0655-4057-A6C2-FB3F86893D8F}" dt="2023-06-11T09:47:58.380" v="5124"/>
            <ac:spMkLst>
              <pc:docMk/>
              <pc:sldMasterMk cId="2521255718" sldId="2147483684"/>
              <pc:sldLayoutMk cId="1425477023" sldId="2147483731"/>
              <ac:spMk id="11" creationId="{6F014528-6DA0-5CC7-65AF-ABF726A1F75B}"/>
            </ac:spMkLst>
          </pc:spChg>
        </pc:sldLayoutChg>
        <pc:sldLayoutChg chg="addSp delSp modSp mod">
          <pc:chgData name="Calogera McCormick" userId="e0a4c6cb4146cbe1" providerId="LiveId" clId="{713AE7ED-0655-4057-A6C2-FB3F86893D8F}" dt="2023-06-11T09:45:43.532" v="5055"/>
          <pc:sldLayoutMkLst>
            <pc:docMk/>
            <pc:sldMasterMk cId="2521255718" sldId="2147483684"/>
            <pc:sldLayoutMk cId="2570260729" sldId="2147483733"/>
          </pc:sldLayoutMkLst>
          <pc:spChg chg="del">
            <ac:chgData name="Calogera McCormick" userId="e0a4c6cb4146cbe1" providerId="LiveId" clId="{713AE7ED-0655-4057-A6C2-FB3F86893D8F}" dt="2023-06-11T09:45:42.695" v="5054" actId="478"/>
            <ac:spMkLst>
              <pc:docMk/>
              <pc:sldMasterMk cId="2521255718" sldId="2147483684"/>
              <pc:sldLayoutMk cId="2570260729" sldId="2147483733"/>
              <ac:spMk id="2" creationId="{AB81B449-7B97-41DC-B23F-65EDCBD316A6}"/>
            </ac:spMkLst>
          </pc:spChg>
          <pc:spChg chg="del">
            <ac:chgData name="Calogera McCormick" userId="e0a4c6cb4146cbe1" providerId="LiveId" clId="{713AE7ED-0655-4057-A6C2-FB3F86893D8F}" dt="2023-06-11T09:45:42.695" v="5054" actId="478"/>
            <ac:spMkLst>
              <pc:docMk/>
              <pc:sldMasterMk cId="2521255718" sldId="2147483684"/>
              <pc:sldLayoutMk cId="2570260729" sldId="2147483733"/>
              <ac:spMk id="3" creationId="{7C6B46D5-337B-4906-8412-4EEA3884FA7E}"/>
            </ac:spMkLst>
          </pc:spChg>
          <pc:spChg chg="del">
            <ac:chgData name="Calogera McCormick" userId="e0a4c6cb4146cbe1" providerId="LiveId" clId="{713AE7ED-0655-4057-A6C2-FB3F86893D8F}" dt="2023-06-11T09:45:42.695" v="5054" actId="478"/>
            <ac:spMkLst>
              <pc:docMk/>
              <pc:sldMasterMk cId="2521255718" sldId="2147483684"/>
              <pc:sldLayoutMk cId="2570260729" sldId="2147483733"/>
              <ac:spMk id="4" creationId="{E436F230-C9A7-407A-B923-873839C8D8A0}"/>
            </ac:spMkLst>
          </pc:spChg>
          <pc:spChg chg="add mod">
            <ac:chgData name="Calogera McCormick" userId="e0a4c6cb4146cbe1" providerId="LiveId" clId="{713AE7ED-0655-4057-A6C2-FB3F86893D8F}" dt="2023-06-11T09:45:43.532" v="5055"/>
            <ac:spMkLst>
              <pc:docMk/>
              <pc:sldMasterMk cId="2521255718" sldId="2147483684"/>
              <pc:sldLayoutMk cId="2570260729" sldId="2147483733"/>
              <ac:spMk id="5" creationId="{086FD9A6-F170-6666-AB2F-F34590F43B87}"/>
            </ac:spMkLst>
          </pc:spChg>
          <pc:spChg chg="add mod">
            <ac:chgData name="Calogera McCormick" userId="e0a4c6cb4146cbe1" providerId="LiveId" clId="{713AE7ED-0655-4057-A6C2-FB3F86893D8F}" dt="2023-06-11T09:45:43.532" v="5055"/>
            <ac:spMkLst>
              <pc:docMk/>
              <pc:sldMasterMk cId="2521255718" sldId="2147483684"/>
              <pc:sldLayoutMk cId="2570260729" sldId="2147483733"/>
              <ac:spMk id="6" creationId="{0BBC635D-37ED-E410-E843-106CEEF2FB1E}"/>
            </ac:spMkLst>
          </pc:spChg>
          <pc:spChg chg="add mod">
            <ac:chgData name="Calogera McCormick" userId="e0a4c6cb4146cbe1" providerId="LiveId" clId="{713AE7ED-0655-4057-A6C2-FB3F86893D8F}" dt="2023-06-11T09:45:43.532" v="5055"/>
            <ac:spMkLst>
              <pc:docMk/>
              <pc:sldMasterMk cId="2521255718" sldId="2147483684"/>
              <pc:sldLayoutMk cId="2570260729" sldId="2147483733"/>
              <ac:spMk id="7" creationId="{C00CEC25-5D04-6B48-67AF-AF5D0E089BC1}"/>
            </ac:spMkLst>
          </pc:spChg>
        </pc:sldLayoutChg>
      </pc:sldMasterChg>
    </pc:docChg>
  </pc:docChgLst>
</pc:chgInfo>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Microsoft_Excel_Worksheet.xlsx"/></Relationships>
</file>

<file path=ppt/charts/_rels/chartEx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Microsoft_Excel_Worksheet1.xlsx"/></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Sheet1!$A$2:$A$4</cx:f>
        <cx:lvl ptCount="3">
          <cx:pt idx="0">Original</cx:pt>
          <cx:pt idx="1">Refined</cx:pt>
          <cx:pt idx="2">Model</cx:pt>
        </cx:lvl>
      </cx:strDim>
      <cx:numDim type="val">
        <cx:f>Sheet1!$B$2:$B$4</cx:f>
        <cx:lvl ptCount="3" formatCode="General">
          <cx:pt idx="0">11</cx:pt>
          <cx:pt idx="1">8</cx:pt>
          <cx:pt idx="2">5</cx:pt>
        </cx:lvl>
      </cx:numDim>
    </cx:data>
  </cx:chartData>
  <cx:chart>
    <cx:title pos="t" align="ctr" overlay="0">
      <cx:tx>
        <cx:txData>
          <cx:v>Columns per Step</cx:v>
        </cx:txData>
      </cx:tx>
      <cx:txPr>
        <a:bodyPr spcFirstLastPara="1" vertOverflow="ellipsis" horzOverflow="overflow" wrap="square" lIns="0" tIns="0" rIns="0" bIns="0" anchor="ctr" anchorCtr="1"/>
        <a:lstStyle/>
        <a:p>
          <a:pPr algn="ctr" rtl="0">
            <a:defRPr/>
          </a:pPr>
          <a:r>
            <a:rPr lang="en-US" sz="1862" b="0" i="0" u="none" strike="noStrike" baseline="0" dirty="0">
              <a:solidFill>
                <a:prstClr val="white">
                  <a:lumMod val="65000"/>
                  <a:lumOff val="35000"/>
                </a:prstClr>
              </a:solidFill>
              <a:latin typeface="Gill Sans MT"/>
            </a:rPr>
            <a:t>Columns per Step</a:t>
          </a:r>
        </a:p>
      </cx:txPr>
    </cx:title>
    <cx:plotArea>
      <cx:plotAreaRegion>
        <cx:series layoutId="funnel" uniqueId="{512278DE-8A19-4E04-8667-67BC6F5F633C}">
          <cx:tx>
            <cx:txData>
              <cx:f>Sheet1!$B$1</cx:f>
              <cx:v>Columns</cx:v>
            </cx:txData>
          </cx:tx>
          <cx:dataLabels>
            <cx:txPr>
              <a:bodyPr spcFirstLastPara="1" vertOverflow="ellipsis" horzOverflow="overflow" wrap="square" lIns="0" tIns="0" rIns="0" bIns="0" anchor="ctr" anchorCtr="1"/>
              <a:lstStyle/>
              <a:p>
                <a:pPr algn="ctr" rtl="0">
                  <a:defRPr sz="1800"/>
                </a:pPr>
                <a:endParaRPr lang="en-US" sz="1800" b="0" i="0" u="none" strike="noStrike" baseline="0">
                  <a:solidFill>
                    <a:prstClr val="white">
                      <a:lumMod val="65000"/>
                      <a:lumOff val="35000"/>
                    </a:prstClr>
                  </a:solidFill>
                  <a:latin typeface="Gill Sans MT"/>
                </a:endParaRPr>
              </a:p>
            </cx:txPr>
            <cx:visibility seriesName="0" categoryName="0" value="1"/>
          </cx:dataLabels>
          <cx:dataId val="0"/>
        </cx:series>
      </cx:plotAreaRegion>
      <cx:axis id="0">
        <cx:catScaling gapWidth="0.0599999987"/>
        <cx:tickLabels/>
      </cx:axis>
    </cx:plotArea>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Sheet1!$A$2:$A$4</cx:f>
        <cx:lvl ptCount="3">
          <cx:pt idx="0">Original</cx:pt>
          <cx:pt idx="1">Refined</cx:pt>
          <cx:pt idx="2">Model</cx:pt>
        </cx:lvl>
      </cx:strDim>
      <cx:numDim type="val">
        <cx:f>Sheet1!$B$2:$B$4</cx:f>
        <cx:lvl ptCount="3" formatCode="General">
          <cx:pt idx="0">3755</cx:pt>
          <cx:pt idx="1">1565</cx:pt>
          <cx:pt idx="2">1305</cx:pt>
        </cx:lvl>
      </cx:numDim>
    </cx:data>
  </cx:chartData>
  <cx:chart>
    <cx:title pos="t" align="ctr" overlay="0">
      <cx:tx>
        <cx:txData>
          <cx:v>Rows per Step</cx:v>
        </cx:txData>
      </cx:tx>
      <cx:txPr>
        <a:bodyPr spcFirstLastPara="1" vertOverflow="ellipsis" horzOverflow="overflow" wrap="square" lIns="0" tIns="0" rIns="0" bIns="0" anchor="ctr" anchorCtr="1"/>
        <a:lstStyle/>
        <a:p>
          <a:pPr algn="ctr" rtl="0">
            <a:defRPr/>
          </a:pPr>
          <a:r>
            <a:rPr lang="en-US" sz="1862" b="0" i="0" u="none" strike="noStrike" baseline="0" dirty="0">
              <a:solidFill>
                <a:prstClr val="white">
                  <a:lumMod val="65000"/>
                  <a:lumOff val="35000"/>
                </a:prstClr>
              </a:solidFill>
              <a:latin typeface="Gill Sans MT"/>
            </a:rPr>
            <a:t>Rows per Step</a:t>
          </a:r>
        </a:p>
      </cx:txPr>
    </cx:title>
    <cx:plotArea>
      <cx:plotAreaRegion>
        <cx:series layoutId="funnel" uniqueId="{512278DE-8A19-4E04-8667-67BC6F5F633C}">
          <cx:tx>
            <cx:txData>
              <cx:f>Sheet1!$B$1</cx:f>
              <cx:v>Rows</cx:v>
            </cx:txData>
          </cx:tx>
          <cx:spPr>
            <a:solidFill>
              <a:schemeClr val="accent6">
                <a:lumMod val="40000"/>
                <a:lumOff val="60000"/>
              </a:schemeClr>
            </a:solidFill>
          </cx:spPr>
          <cx:dataLabels>
            <cx:txPr>
              <a:bodyPr spcFirstLastPara="1" vertOverflow="ellipsis" horzOverflow="overflow" wrap="square" lIns="0" tIns="0" rIns="0" bIns="0" anchor="ctr" anchorCtr="1"/>
              <a:lstStyle/>
              <a:p>
                <a:pPr algn="ctr" rtl="0">
                  <a:defRPr sz="1800"/>
                </a:pPr>
                <a:endParaRPr lang="en-US" sz="1800" b="0" i="0" u="none" strike="noStrike" baseline="0">
                  <a:solidFill>
                    <a:prstClr val="white">
                      <a:lumMod val="65000"/>
                      <a:lumOff val="35000"/>
                    </a:prstClr>
                  </a:solidFill>
                  <a:latin typeface="Gill Sans MT"/>
                </a:endParaRPr>
              </a:p>
            </cx:txPr>
            <cx:visibility seriesName="0" categoryName="0" value="1"/>
          </cx:dataLabels>
          <cx:dataId val="0"/>
        </cx:series>
      </cx:plotAreaRegion>
      <cx:axis id="0">
        <cx:catScaling gapWidth="0.0599999987"/>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19">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419">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4259F840-24E7-476F-9F30-482E46395856}">
      <dgm:prSet phldrT="[Text]" custT="1"/>
      <dgm:spPr/>
      <dgm:t>
        <a:bodyPr/>
        <a:lstStyle/>
        <a:p>
          <a:r>
            <a:rPr lang="en-US" sz="1800">
              <a:latin typeface="+mn-lt"/>
            </a:rPr>
            <a:t>Select Dataset</a:t>
          </a:r>
          <a:endParaRPr lang="en-US" sz="1800" dirty="0">
            <a:latin typeface="+mn-lt"/>
          </a:endParaRP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sz="1800">
            <a:latin typeface="+mn-lt"/>
          </a:endParaRPr>
        </a:p>
      </dgm:t>
    </dgm:pt>
    <dgm:pt modelId="{E4033A39-DCC4-4038-9562-AEDDBBB37A99}">
      <dgm:prSet phldrT="[Text]" custT="1"/>
      <dgm:spPr/>
      <dgm:t>
        <a:bodyPr/>
        <a:lstStyle/>
        <a:p>
          <a:r>
            <a:rPr lang="en-US" sz="1800">
              <a:latin typeface="+mn-lt"/>
            </a:rPr>
            <a:t>Data Cleaning</a:t>
          </a:r>
          <a:endParaRPr lang="en-US" sz="1800" dirty="0">
            <a:latin typeface="+mn-lt"/>
          </a:endParaRPr>
        </a:p>
      </dgm:t>
    </dgm:pt>
    <dgm:pt modelId="{048EEAE6-78BA-4B00-B7BB-9C22DBB1E8F4}" type="parTrans" cxnId="{32EF2862-2950-4DF8-BEA8-CD19460CCA31}">
      <dgm:prSet/>
      <dgm:spPr/>
      <dgm:t>
        <a:bodyPr/>
        <a:lstStyle/>
        <a:p>
          <a:endParaRPr lang="en-US" sz="1800">
            <a:latin typeface="+mn-lt"/>
          </a:endParaRPr>
        </a:p>
      </dgm:t>
    </dgm:pt>
    <dgm:pt modelId="{80AB0E5B-0C58-465D-A545-5B21133D2849}" type="sibTrans" cxnId="{32EF2862-2950-4DF8-BEA8-CD19460CCA31}">
      <dgm:prSet/>
      <dgm:spPr/>
      <dgm:t>
        <a:bodyPr/>
        <a:lstStyle/>
        <a:p>
          <a:endParaRPr lang="en-US" sz="1800">
            <a:latin typeface="+mn-lt"/>
          </a:endParaRPr>
        </a:p>
      </dgm:t>
    </dgm:pt>
    <dgm:pt modelId="{87BF7896-20EA-4E8F-B6F4-A34EC5C9CB50}">
      <dgm:prSet phldrT="[Text]" custT="1"/>
      <dgm:spPr/>
      <dgm:t>
        <a:bodyPr/>
        <a:lstStyle/>
        <a:p>
          <a:r>
            <a:rPr lang="en-US" sz="1800">
              <a:latin typeface="+mn-lt"/>
            </a:rPr>
            <a:t>Data Analysis</a:t>
          </a:r>
          <a:endParaRPr lang="en-US" sz="1800" dirty="0">
            <a:latin typeface="+mn-lt"/>
          </a:endParaRPr>
        </a:p>
      </dgm:t>
    </dgm:pt>
    <dgm:pt modelId="{05E47BA5-F724-4AEE-9B5B-401F18E028E6}" type="parTrans" cxnId="{92330C11-C197-4512-BDA4-8D8A69AF7D1C}">
      <dgm:prSet/>
      <dgm:spPr/>
      <dgm:t>
        <a:bodyPr/>
        <a:lstStyle/>
        <a:p>
          <a:endParaRPr lang="en-US" sz="1800">
            <a:latin typeface="+mn-lt"/>
          </a:endParaRPr>
        </a:p>
      </dgm:t>
    </dgm:pt>
    <dgm:pt modelId="{D63CE73E-35DE-48C3-8753-7648BC953C0D}" type="sibTrans" cxnId="{92330C11-C197-4512-BDA4-8D8A69AF7D1C}">
      <dgm:prSet/>
      <dgm:spPr/>
      <dgm:t>
        <a:bodyPr/>
        <a:lstStyle/>
        <a:p>
          <a:endParaRPr lang="en-US" sz="1800">
            <a:latin typeface="+mn-lt"/>
          </a:endParaRPr>
        </a:p>
      </dgm:t>
    </dgm:pt>
    <dgm:pt modelId="{3DE6FF16-CA4D-4D34-ABEB-8BE6A40B5E52}">
      <dgm:prSet phldrT="[Text]" custT="1"/>
      <dgm:spPr/>
      <dgm:t>
        <a:bodyPr/>
        <a:lstStyle/>
        <a:p>
          <a:pPr>
            <a:buFont typeface="Symbol" panose="05050102010706020507" pitchFamily="18" charset="2"/>
            <a:buChar char=""/>
          </a:pPr>
          <a:r>
            <a:rPr lang="en-US" sz="1800">
              <a:latin typeface="+mn-lt"/>
            </a:rPr>
            <a:t>Data Modeling</a:t>
          </a:r>
          <a:endParaRPr lang="en-US" sz="1800" dirty="0">
            <a:latin typeface="+mn-lt"/>
          </a:endParaRPr>
        </a:p>
      </dgm:t>
    </dgm:pt>
    <dgm:pt modelId="{DA9CCCCB-8206-4757-82C8-F885E9D238B5}" type="parTrans" cxnId="{636DE8C5-F706-4BA5-855F-85FD2239E2BE}">
      <dgm:prSet/>
      <dgm:spPr/>
      <dgm:t>
        <a:bodyPr/>
        <a:lstStyle/>
        <a:p>
          <a:endParaRPr lang="en-US" sz="1800"/>
        </a:p>
      </dgm:t>
    </dgm:pt>
    <dgm:pt modelId="{986162A7-6F89-4679-B40E-33A17DA21B73}" type="sibTrans" cxnId="{636DE8C5-F706-4BA5-855F-85FD2239E2BE}">
      <dgm:prSet/>
      <dgm:spPr/>
      <dgm:t>
        <a:bodyPr/>
        <a:lstStyle/>
        <a:p>
          <a:endParaRPr lang="en-US" sz="1800"/>
        </a:p>
      </dgm:t>
    </dgm:pt>
    <dgm:pt modelId="{AC76BE15-3E8A-498B-91BD-CF772C26B6F1}">
      <dgm:prSet phldrT="[Text]" custT="1"/>
      <dgm:spPr/>
      <dgm:t>
        <a:bodyPr/>
        <a:lstStyle/>
        <a:p>
          <a:pPr>
            <a:buFont typeface="Symbol" panose="05050102010706020507" pitchFamily="18" charset="2"/>
            <a:buChar char=""/>
          </a:pPr>
          <a:r>
            <a:rPr lang="en-US" sz="1800">
              <a:latin typeface="+mn-lt"/>
            </a:rPr>
            <a:t>Data Predictions</a:t>
          </a:r>
          <a:endParaRPr lang="en-US" sz="1800" dirty="0">
            <a:latin typeface="+mn-lt"/>
          </a:endParaRPr>
        </a:p>
      </dgm:t>
    </dgm:pt>
    <dgm:pt modelId="{00CCB400-064A-4EF5-9806-9534D9AC69AD}" type="parTrans" cxnId="{140A4778-8248-44DE-B78A-23C578A77D7E}">
      <dgm:prSet/>
      <dgm:spPr/>
      <dgm:t>
        <a:bodyPr/>
        <a:lstStyle/>
        <a:p>
          <a:endParaRPr lang="en-US" sz="1800"/>
        </a:p>
      </dgm:t>
    </dgm:pt>
    <dgm:pt modelId="{662A3D6E-7238-444F-BC0B-C7A4321261DB}" type="sibTrans" cxnId="{140A4778-8248-44DE-B78A-23C578A77D7E}">
      <dgm:prSet/>
      <dgm:spPr/>
      <dgm:t>
        <a:bodyPr/>
        <a:lstStyle/>
        <a:p>
          <a:endParaRPr lang="en-US" sz="1800"/>
        </a:p>
      </dgm:t>
    </dgm:pt>
    <dgm:pt modelId="{73820394-2159-4075-9E6F-217263B07F8B}">
      <dgm:prSet phldrT="[Text]" custT="1"/>
      <dgm:spPr/>
      <dgm:t>
        <a:bodyPr/>
        <a:lstStyle/>
        <a:p>
          <a:pPr>
            <a:buFont typeface="Symbol" panose="05050102010706020507" pitchFamily="18" charset="2"/>
            <a:buChar char=""/>
          </a:pPr>
          <a:endParaRPr lang="en-US" sz="1800" dirty="0">
            <a:latin typeface="+mn-lt"/>
          </a:endParaRPr>
        </a:p>
      </dgm:t>
    </dgm:pt>
    <dgm:pt modelId="{A861A835-3A0D-4B09-8870-87D7FDC7B27F}" type="parTrans" cxnId="{19CF03A0-47BE-4ABD-A62C-A27E16D6C5A3}">
      <dgm:prSet/>
      <dgm:spPr/>
      <dgm:t>
        <a:bodyPr/>
        <a:lstStyle/>
        <a:p>
          <a:endParaRPr lang="en-US" sz="1800"/>
        </a:p>
      </dgm:t>
    </dgm:pt>
    <dgm:pt modelId="{D383A36B-470D-499F-AE13-85A6B2495524}" type="sibTrans" cxnId="{19CF03A0-47BE-4ABD-A62C-A27E16D6C5A3}">
      <dgm:prSet/>
      <dgm:spPr/>
      <dgm:t>
        <a:bodyPr/>
        <a:lstStyle/>
        <a:p>
          <a:endParaRPr lang="en-US" sz="1800"/>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5"/>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6350" cap="flat" cmpd="sng" algn="ctr">
          <a:solidFill>
            <a:schemeClr val="accent5">
              <a:hueOff val="90002"/>
              <a:satOff val="2173"/>
              <a:lumOff val="-10490"/>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5"/>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6350" cap="flat" cmpd="sng" algn="ctr">
          <a:solidFill>
            <a:schemeClr val="accent5">
              <a:hueOff val="180003"/>
              <a:satOff val="4346"/>
              <a:lumOff val="-20980"/>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5"/>
      <dgm:spPr/>
    </dgm:pt>
    <dgm:pt modelId="{4624FC32-5405-42B1-B5CC-DF0659852A58}" type="pres">
      <dgm:prSet presAssocID="{87BF7896-20EA-4E8F-B6F4-A34EC5C9CB50}" presName="EmptyPane1" presStyleCnt="0"/>
      <dgm:spPr/>
    </dgm:pt>
    <dgm:pt modelId="{8C327064-3851-4ECF-AAB7-82B51711041E}" type="pres">
      <dgm:prSet presAssocID="{D63CE73E-35DE-48C3-8753-7648BC953C0D}"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3" presStyleCnt="5">
        <dgm:presLayoutVars>
          <dgm:chMax val="1"/>
          <dgm:chPref val="1"/>
          <dgm:bulletEnabled val="1"/>
        </dgm:presLayoutVars>
      </dgm:prSet>
      <dgm:spPr/>
    </dgm:pt>
    <dgm:pt modelId="{1BB5FD64-47F9-47A3-911F-535BFE17A3B9}" type="pres">
      <dgm:prSet presAssocID="{3DE6FF16-CA4D-4D34-ABEB-8BE6A40B5E52}" presName="Childtext1" presStyleLbl="revTx" presStyleIdx="3" presStyleCnt="5">
        <dgm:presLayoutVars>
          <dgm:bulletEnabled val="1"/>
        </dgm:presLayoutVars>
      </dgm:prSet>
      <dgm:spPr/>
    </dgm:pt>
    <dgm:pt modelId="{FE9B27EB-7AC7-485A-9A55-41E8118F9EAF}" type="pres">
      <dgm:prSet presAssocID="{3DE6FF16-CA4D-4D34-ABEB-8BE6A40B5E52}" presName="ConnectLine1" presStyleLbl="sibTrans1D1" presStyleIdx="3" presStyleCnt="5"/>
      <dgm:spPr>
        <a:noFill/>
        <a:ln w="6350" cap="flat" cmpd="sng" algn="ctr">
          <a:solidFill>
            <a:schemeClr val="accent5">
              <a:hueOff val="270005"/>
              <a:satOff val="6519"/>
              <a:lumOff val="-31471"/>
              <a:alphaOff val="0"/>
            </a:schemeClr>
          </a:solidFill>
          <a:prstDash val="dash"/>
          <a:miter lim="800000"/>
        </a:ln>
        <a:effectLst/>
      </dgm:spPr>
    </dgm:pt>
    <dgm:pt modelId="{46BD4721-4664-4AD0-9F11-DBE7E0B207D5}" type="pres">
      <dgm:prSet presAssocID="{3DE6FF16-CA4D-4D34-ABEB-8BE6A40B5E52}" presName="ConnectLineEnd1" presStyleLbl="lnNode1" presStyleIdx="3" presStyleCnt="5"/>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4" presStyleCnt="5">
        <dgm:presLayoutVars>
          <dgm:chMax val="1"/>
          <dgm:chPref val="1"/>
          <dgm:bulletEnabled val="1"/>
        </dgm:presLayoutVars>
      </dgm:prSet>
      <dgm:spPr/>
    </dgm:pt>
    <dgm:pt modelId="{1FA3C236-5719-4A33-A6BB-80FA85F940E3}" type="pres">
      <dgm:prSet presAssocID="{AC76BE15-3E8A-498B-91BD-CF772C26B6F1}" presName="Childtext1" presStyleLbl="revTx" presStyleIdx="4" presStyleCnt="5">
        <dgm:presLayoutVars>
          <dgm:bulletEnabled val="1"/>
        </dgm:presLayoutVars>
      </dgm:prSet>
      <dgm:spPr/>
    </dgm:pt>
    <dgm:pt modelId="{18F1C823-9ACD-4FCD-8102-F468DCE57A45}" type="pres">
      <dgm:prSet presAssocID="{AC76BE15-3E8A-498B-91BD-CF772C26B6F1}" presName="ConnectLine1" presStyleLbl="sibTrans1D1" presStyleIdx="4" presStyleCnt="5"/>
      <dgm:spPr>
        <a:noFill/>
        <a:ln w="6350" cap="flat" cmpd="sng" algn="ctr">
          <a:solidFill>
            <a:schemeClr val="accent5">
              <a:hueOff val="360006"/>
              <a:satOff val="8692"/>
              <a:lumOff val="-41961"/>
              <a:alphaOff val="0"/>
            </a:schemeClr>
          </a:solidFill>
          <a:prstDash val="dash"/>
          <a:miter lim="800000"/>
        </a:ln>
        <a:effectLst/>
      </dgm:spPr>
    </dgm:pt>
    <dgm:pt modelId="{F8AD0AB8-BBDF-4F0A-A6A0-850E289DD521}" type="pres">
      <dgm:prSet presAssocID="{AC76BE15-3E8A-498B-91BD-CF772C26B6F1}" presName="ConnectLineEnd1" presStyleLbl="lnNode1" presStyleIdx="4" presStyleCnt="5"/>
      <dgm:spPr/>
    </dgm:pt>
    <dgm:pt modelId="{11CAE2E7-2E06-450A-A729-9C2DCEF85421}" type="pres">
      <dgm:prSet presAssocID="{AC76BE15-3E8A-498B-91BD-CF772C26B6F1}" presName="EmptyPane1" presStyleCnt="0"/>
      <dgm:spPr/>
    </dgm:pt>
  </dgm:ptLst>
  <dgm:cxnLst>
    <dgm:cxn modelId="{5003170A-5DA4-4C22-92C9-66271BE4FDE1}" type="presOf" srcId="{3DE6FF16-CA4D-4D34-ABEB-8BE6A40B5E52}" destId="{74CD3FF2-195B-429B-BC6F-5B5A7FED2BE2}"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BA3E4729-5FBE-40BB-85D1-8A6724E93AE5}" type="presOf" srcId="{AC76BE15-3E8A-498B-91BD-CF772C26B6F1}" destId="{483E7832-9872-48C4-8E65-DCB39D4CDBDF}" srcOrd="0" destOrd="0" presId="urn:microsoft.com/office/officeart/2016/7/layout/RoundedRectangleTimeline"/>
    <dgm:cxn modelId="{29BFB33A-483E-467A-B526-DE7FE1A17E32}" type="presOf" srcId="{4259F840-24E7-476F-9F30-482E46395856}" destId="{E088D226-49D7-4C30-90DC-CA1755D98829}" srcOrd="0" destOrd="0" presId="urn:microsoft.com/office/officeart/2016/7/layout/RoundedRectangleTimeline"/>
    <dgm:cxn modelId="{32EF2862-2950-4DF8-BEA8-CD19460CCA31}" srcId="{E5B2E815-0D19-41DC-B01B-4D608769620A}" destId="{E4033A39-DCC4-4038-9562-AEDDBBB37A99}" srcOrd="1" destOrd="0" parTransId="{048EEAE6-78BA-4B00-B7BB-9C22DBB1E8F4}" sibTransId="{80AB0E5B-0C58-465D-A545-5B21133D2849}"/>
    <dgm:cxn modelId="{E31B4157-36B5-47DA-A4F8-05984BDB0017}" type="presOf" srcId="{E4033A39-DCC4-4038-9562-AEDDBBB37A99}" destId="{539615E2-3277-4D8E-8484-FF5088C8BF01}" srcOrd="0" destOrd="0" presId="urn:microsoft.com/office/officeart/2016/7/layout/RoundedRectangleTimeline"/>
    <dgm:cxn modelId="{140A4778-8248-44DE-B78A-23C578A77D7E}" srcId="{E5B2E815-0D19-41DC-B01B-4D608769620A}" destId="{AC76BE15-3E8A-498B-91BD-CF772C26B6F1}" srcOrd="4" destOrd="0" parTransId="{00CCB400-064A-4EF5-9806-9534D9AC69AD}" sibTransId="{662A3D6E-7238-444F-BC0B-C7A4321261DB}"/>
    <dgm:cxn modelId="{53FE9C58-FE40-4FE4-83EE-6851E7039D6E}" type="presOf" srcId="{87BF7896-20EA-4E8F-B6F4-A34EC5C9CB50}" destId="{9D82041D-873A-4600-A9C7-C0A0ADFB138B}" srcOrd="0" destOrd="0" presId="urn:microsoft.com/office/officeart/2016/7/layout/RoundedRectangleTimeline"/>
    <dgm:cxn modelId="{19CF03A0-47BE-4ABD-A62C-A27E16D6C5A3}" srcId="{AC76BE15-3E8A-498B-91BD-CF772C26B6F1}" destId="{73820394-2159-4075-9E6F-217263B07F8B}" srcOrd="0" destOrd="0" parTransId="{A861A835-3A0D-4B09-8870-87D7FDC7B27F}" sibTransId="{D383A36B-470D-499F-AE13-85A6B2495524}"/>
    <dgm:cxn modelId="{636DE8C5-F706-4BA5-855F-85FD2239E2BE}" srcId="{E5B2E815-0D19-41DC-B01B-4D608769620A}" destId="{3DE6FF16-CA4D-4D34-ABEB-8BE6A40B5E52}" srcOrd="3" destOrd="0" parTransId="{DA9CCCCB-8206-4757-82C8-F885E9D238B5}" sibTransId="{986162A7-6F89-4679-B40E-33A17DA21B73}"/>
    <dgm:cxn modelId="{AB72B3CB-016F-44AA-A174-E76D6A1D938A}" type="presOf" srcId="{73820394-2159-4075-9E6F-217263B07F8B}" destId="{1FA3C236-5719-4A33-A6BB-80FA85F940E3}" srcOrd="0" destOrd="0" presId="urn:microsoft.com/office/officeart/2016/7/layout/RoundedRectangleTimeline"/>
    <dgm:cxn modelId="{42EE41D1-3C16-4937-BB38-B076896C09A0}" srcId="{E5B2E815-0D19-41DC-B01B-4D608769620A}" destId="{4259F840-24E7-476F-9F30-482E46395856}" srcOrd="0" destOrd="0" parTransId="{FCE8068D-7E50-4749-A8D0-ADEDAC5637B3}" sibTransId="{DCC444A4-F20A-48F5-A61E-47BFFF185A57}"/>
    <dgm:cxn modelId="{44A211D5-68B4-46B7-BADF-8975D5438563}" type="presOf" srcId="{E5B2E815-0D19-41DC-B01B-4D608769620A}" destId="{196C9F68-3606-4282-A4C6-4485F1280B5F}" srcOrd="0" destOrd="0" presId="urn:microsoft.com/office/officeart/2016/7/layout/RoundedRectangleTimeline"/>
    <dgm:cxn modelId="{D073614F-9118-4582-AFB6-71CB41EFA086}" type="presParOf" srcId="{196C9F68-3606-4282-A4C6-4485F1280B5F}" destId="{68D8AC18-502F-4825-B069-75605ADB3A40}" srcOrd="0" destOrd="0" presId="urn:microsoft.com/office/officeart/2016/7/layout/RoundedRectangleTimeline"/>
    <dgm:cxn modelId="{0D6A2C59-B347-495A-A236-1D90B21C549E}" type="presParOf" srcId="{68D8AC18-502F-4825-B069-75605ADB3A40}" destId="{E088D226-49D7-4C30-90DC-CA1755D98829}" srcOrd="0" destOrd="0" presId="urn:microsoft.com/office/officeart/2016/7/layout/RoundedRectangleTimeline"/>
    <dgm:cxn modelId="{DE9252FE-D7D0-4AB6-98E7-8A4161E01890}" type="presParOf" srcId="{68D8AC18-502F-4825-B069-75605ADB3A40}" destId="{45A02F84-C6CB-43F5-AEE4-3EA66C2BD25F}" srcOrd="1" destOrd="0" presId="urn:microsoft.com/office/officeart/2016/7/layout/RoundedRectangleTimeline"/>
    <dgm:cxn modelId="{6CF7AF2A-0FD0-4BDC-A47E-7852BEB3DDBF}" type="presParOf" srcId="{68D8AC18-502F-4825-B069-75605ADB3A40}" destId="{6BA46904-CB7C-4538-BD49-D3891EF19552}" srcOrd="2" destOrd="0" presId="urn:microsoft.com/office/officeart/2016/7/layout/RoundedRectangleTimeline"/>
    <dgm:cxn modelId="{D6392B83-C584-4121-81B1-86515373F998}" type="presParOf" srcId="{68D8AC18-502F-4825-B069-75605ADB3A40}" destId="{049FDBD0-77FE-49D1-A275-A272C8C5E426}" srcOrd="3" destOrd="0" presId="urn:microsoft.com/office/officeart/2016/7/layout/RoundedRectangleTimeline"/>
    <dgm:cxn modelId="{05BB910D-E06F-4CF5-A71F-85CD7396651A}" type="presParOf" srcId="{68D8AC18-502F-4825-B069-75605ADB3A40}" destId="{CB26EA94-33BB-4F98-9E1E-2237D4831263}" srcOrd="4" destOrd="0" presId="urn:microsoft.com/office/officeart/2016/7/layout/RoundedRectangleTimeline"/>
    <dgm:cxn modelId="{6E3E892A-5392-410C-BBE4-4158AB8796A1}" type="presParOf" srcId="{196C9F68-3606-4282-A4C6-4485F1280B5F}" destId="{606F1DBF-510E-4065-ACCB-3EBDA85CFB92}" srcOrd="1" destOrd="0" presId="urn:microsoft.com/office/officeart/2016/7/layout/RoundedRectangleTimeline"/>
    <dgm:cxn modelId="{D6F7AC6D-F1AD-4679-B3A5-E4652F888CC2}" type="presParOf" srcId="{196C9F68-3606-4282-A4C6-4485F1280B5F}" destId="{07989479-D1A2-4D15-AA3A-B0CFFB9F91D9}" srcOrd="2" destOrd="0" presId="urn:microsoft.com/office/officeart/2016/7/layout/RoundedRectangleTimeline"/>
    <dgm:cxn modelId="{33A97972-C1A6-49FE-A4DD-B717F4D559A3}" type="presParOf" srcId="{07989479-D1A2-4D15-AA3A-B0CFFB9F91D9}" destId="{539615E2-3277-4D8E-8484-FF5088C8BF01}" srcOrd="0" destOrd="0" presId="urn:microsoft.com/office/officeart/2016/7/layout/RoundedRectangleTimeline"/>
    <dgm:cxn modelId="{8E9E4969-5EED-4E16-8F00-CFD08F847269}" type="presParOf" srcId="{07989479-D1A2-4D15-AA3A-B0CFFB9F91D9}" destId="{FEBD3C2A-A340-470A-A475-AE614EA07678}" srcOrd="1" destOrd="0" presId="urn:microsoft.com/office/officeart/2016/7/layout/RoundedRectangleTimeline"/>
    <dgm:cxn modelId="{98D1B11F-1973-4ADE-8749-9D0CAC291670}" type="presParOf" srcId="{07989479-D1A2-4D15-AA3A-B0CFFB9F91D9}" destId="{080474C8-0FEA-4FD1-97F1-0978CFB4A37F}" srcOrd="2" destOrd="0" presId="urn:microsoft.com/office/officeart/2016/7/layout/RoundedRectangleTimeline"/>
    <dgm:cxn modelId="{EF7193AE-AC92-408F-8B01-D6AB73E7967C}" type="presParOf" srcId="{07989479-D1A2-4D15-AA3A-B0CFFB9F91D9}" destId="{4797FB61-2602-4A58-81E6-6F133DB1E419}" srcOrd="3" destOrd="0" presId="urn:microsoft.com/office/officeart/2016/7/layout/RoundedRectangleTimeline"/>
    <dgm:cxn modelId="{302C3589-8ABB-4099-9C40-B932E1B937EB}" type="presParOf" srcId="{07989479-D1A2-4D15-AA3A-B0CFFB9F91D9}" destId="{3ADF0AE3-D759-4F4F-8135-572855211847}" srcOrd="4" destOrd="0" presId="urn:microsoft.com/office/officeart/2016/7/layout/RoundedRectangleTimeline"/>
    <dgm:cxn modelId="{0441C484-9EFD-4F75-A321-19CA9BD81E6E}" type="presParOf" srcId="{196C9F68-3606-4282-A4C6-4485F1280B5F}" destId="{B0CD7A53-7149-45F2-83E8-36717D7878A1}" srcOrd="3" destOrd="0" presId="urn:microsoft.com/office/officeart/2016/7/layout/RoundedRectangleTimeline"/>
    <dgm:cxn modelId="{36C63B90-B5D9-4471-B47A-E48839A50A26}" type="presParOf" srcId="{196C9F68-3606-4282-A4C6-4485F1280B5F}" destId="{FB379A6E-C0F9-420B-90FC-2785E757E6AE}" srcOrd="4" destOrd="0" presId="urn:microsoft.com/office/officeart/2016/7/layout/RoundedRectangleTimeline"/>
    <dgm:cxn modelId="{7D66891B-B854-424E-B730-C7DE47E2D718}" type="presParOf" srcId="{FB379A6E-C0F9-420B-90FC-2785E757E6AE}" destId="{9D82041D-873A-4600-A9C7-C0A0ADFB138B}" srcOrd="0" destOrd="0" presId="urn:microsoft.com/office/officeart/2016/7/layout/RoundedRectangleTimeline"/>
    <dgm:cxn modelId="{5BB0950F-B5EA-4A8B-AE26-9D8B40007705}" type="presParOf" srcId="{FB379A6E-C0F9-420B-90FC-2785E757E6AE}" destId="{80CDBBF8-C6B4-4166-87C1-DC9120CC7586}" srcOrd="1" destOrd="0" presId="urn:microsoft.com/office/officeart/2016/7/layout/RoundedRectangleTimeline"/>
    <dgm:cxn modelId="{9667B37B-BD39-4BC1-8F22-62CEB29FD921}" type="presParOf" srcId="{FB379A6E-C0F9-420B-90FC-2785E757E6AE}" destId="{89759DE5-9F8A-470E-A6D8-F13BB4DEE93D}" srcOrd="2" destOrd="0" presId="urn:microsoft.com/office/officeart/2016/7/layout/RoundedRectangleTimeline"/>
    <dgm:cxn modelId="{86EBE20F-5AF9-4D04-BFB2-06F9034289C0}" type="presParOf" srcId="{FB379A6E-C0F9-420B-90FC-2785E757E6AE}" destId="{07CCF286-8B46-4A20-ACAC-84BA2D6EFBBC}" srcOrd="3" destOrd="0" presId="urn:microsoft.com/office/officeart/2016/7/layout/RoundedRectangleTimeline"/>
    <dgm:cxn modelId="{85CB72DD-C90E-4A72-BC65-C3D66CFBC15A}" type="presParOf" srcId="{FB379A6E-C0F9-420B-90FC-2785E757E6AE}" destId="{4624FC32-5405-42B1-B5CC-DF0659852A58}" srcOrd="4" destOrd="0" presId="urn:microsoft.com/office/officeart/2016/7/layout/RoundedRectangleTimeline"/>
    <dgm:cxn modelId="{32D4F958-5078-4B5F-A492-CBBCC097B431}" type="presParOf" srcId="{196C9F68-3606-4282-A4C6-4485F1280B5F}" destId="{8C327064-3851-4ECF-AAB7-82B51711041E}" srcOrd="5" destOrd="0" presId="urn:microsoft.com/office/officeart/2016/7/layout/RoundedRectangleTimeline"/>
    <dgm:cxn modelId="{811F160B-9F0A-4F57-9FAC-B63184C2FEE4}" type="presParOf" srcId="{196C9F68-3606-4282-A4C6-4485F1280B5F}" destId="{3ADEA4DF-6814-494D-9D3D-41947417052B}" srcOrd="6" destOrd="0" presId="urn:microsoft.com/office/officeart/2016/7/layout/RoundedRectangleTimeline"/>
    <dgm:cxn modelId="{F2DA0242-DD75-4D43-96E1-90A3B5965085}" type="presParOf" srcId="{3ADEA4DF-6814-494D-9D3D-41947417052B}" destId="{74CD3FF2-195B-429B-BC6F-5B5A7FED2BE2}" srcOrd="0" destOrd="0" presId="urn:microsoft.com/office/officeart/2016/7/layout/RoundedRectangleTimeline"/>
    <dgm:cxn modelId="{77C7D770-ED5D-409F-B2A4-E625D76256A8}" type="presParOf" srcId="{3ADEA4DF-6814-494D-9D3D-41947417052B}" destId="{1BB5FD64-47F9-47A3-911F-535BFE17A3B9}" srcOrd="1" destOrd="0" presId="urn:microsoft.com/office/officeart/2016/7/layout/RoundedRectangleTimeline"/>
    <dgm:cxn modelId="{39668941-E21B-4FDD-9707-7BD986A96FE6}" type="presParOf" srcId="{3ADEA4DF-6814-494D-9D3D-41947417052B}" destId="{FE9B27EB-7AC7-485A-9A55-41E8118F9EAF}" srcOrd="2" destOrd="0" presId="urn:microsoft.com/office/officeart/2016/7/layout/RoundedRectangleTimeline"/>
    <dgm:cxn modelId="{23EBC40B-5143-4449-AF57-372B0E2BEE70}" type="presParOf" srcId="{3ADEA4DF-6814-494D-9D3D-41947417052B}" destId="{46BD4721-4664-4AD0-9F11-DBE7E0B207D5}" srcOrd="3" destOrd="0" presId="urn:microsoft.com/office/officeart/2016/7/layout/RoundedRectangleTimeline"/>
    <dgm:cxn modelId="{0F6023FE-ACD4-4C66-A8D7-A25EF34D16B5}" type="presParOf" srcId="{3ADEA4DF-6814-494D-9D3D-41947417052B}" destId="{69028BD0-349D-4B47-B1F4-B64C6478DE3C}" srcOrd="4" destOrd="0" presId="urn:microsoft.com/office/officeart/2016/7/layout/RoundedRectangleTimeline"/>
    <dgm:cxn modelId="{266B7F1E-2833-4B75-BAEE-1004C3D06852}" type="presParOf" srcId="{196C9F68-3606-4282-A4C6-4485F1280B5F}" destId="{619CFBB1-86F5-45A6-80BA-23F97450662F}" srcOrd="7" destOrd="0" presId="urn:microsoft.com/office/officeart/2016/7/layout/RoundedRectangleTimeline"/>
    <dgm:cxn modelId="{6B683802-FB14-44E2-AFDA-371F35A5ADEE}" type="presParOf" srcId="{196C9F68-3606-4282-A4C6-4485F1280B5F}" destId="{E4E0A96A-AF87-442A-A1A3-64B8F3CFC7FE}" srcOrd="8" destOrd="0" presId="urn:microsoft.com/office/officeart/2016/7/layout/RoundedRectangleTimeline"/>
    <dgm:cxn modelId="{ED173D23-8C3B-4FE0-BCB5-D9EA1A546E2F}" type="presParOf" srcId="{E4E0A96A-AF87-442A-A1A3-64B8F3CFC7FE}" destId="{483E7832-9872-48C4-8E65-DCB39D4CDBDF}" srcOrd="0" destOrd="0" presId="urn:microsoft.com/office/officeart/2016/7/layout/RoundedRectangleTimeline"/>
    <dgm:cxn modelId="{69BE1647-A708-47FF-99EF-DF10817538F2}" type="presParOf" srcId="{E4E0A96A-AF87-442A-A1A3-64B8F3CFC7FE}" destId="{1FA3C236-5719-4A33-A6BB-80FA85F940E3}" srcOrd="1" destOrd="0" presId="urn:microsoft.com/office/officeart/2016/7/layout/RoundedRectangleTimeline"/>
    <dgm:cxn modelId="{37E36DDD-3F81-4E9B-8A5E-727EE37DF221}" type="presParOf" srcId="{E4E0A96A-AF87-442A-A1A3-64B8F3CFC7FE}" destId="{18F1C823-9ACD-4FCD-8102-F468DCE57A45}" srcOrd="2" destOrd="0" presId="urn:microsoft.com/office/officeart/2016/7/layout/RoundedRectangleTimeline"/>
    <dgm:cxn modelId="{7185F0CF-EE1E-40E3-AF73-9A6E79F7DDC6}" type="presParOf" srcId="{E4E0A96A-AF87-442A-A1A3-64B8F3CFC7FE}" destId="{F8AD0AB8-BBDF-4F0A-A6A0-850E289DD521}" srcOrd="3" destOrd="0" presId="urn:microsoft.com/office/officeart/2016/7/layout/RoundedRectangleTimeline"/>
    <dgm:cxn modelId="{E4291363-371E-4E52-8F84-948BF6ED402B}" type="presParOf" srcId="{E4E0A96A-AF87-442A-A1A3-64B8F3CFC7FE}" destId="{11CAE2E7-2E06-450A-A729-9C2DCEF85421}" srcOrd="4" destOrd="0" presId="urn:microsoft.com/office/officeart/2016/7/layout/RoundedRectangleTimeline"/>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553343" y="489148"/>
          <a:ext cx="301940" cy="2041108"/>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a:latin typeface="+mn-lt"/>
            </a:rPr>
            <a:t>Select Dataset</a:t>
          </a:r>
          <a:endParaRPr lang="en-US" sz="1800" kern="1200" dirty="0">
            <a:latin typeface="+mn-lt"/>
          </a:endParaRPr>
        </a:p>
      </dsp:txBody>
      <dsp:txXfrm rot="5400000">
        <a:off x="698499" y="1373471"/>
        <a:ext cx="2026369" cy="272462"/>
      </dsp:txXfrm>
    </dsp:sp>
    <dsp:sp modelId="{45A02F84-C6CB-43F5-AEE4-3EA66C2BD25F}">
      <dsp:nvSpPr>
        <dsp:cNvPr id="0" name=""/>
        <dsp:cNvSpPr/>
      </dsp:nvSpPr>
      <dsp:spPr>
        <a:xfrm>
          <a:off x="3390" y="0"/>
          <a:ext cx="3401847" cy="1056791"/>
        </a:xfrm>
        <a:prstGeom prst="rect">
          <a:avLst/>
        </a:prstGeom>
        <a:noFill/>
        <a:ln>
          <a:noFill/>
        </a:ln>
        <a:effectLst/>
      </dsp:spPr>
      <dsp:style>
        <a:lnRef idx="0">
          <a:scrgbClr r="0" g="0" b="0"/>
        </a:lnRef>
        <a:fillRef idx="0">
          <a:scrgbClr r="0" g="0" b="0"/>
        </a:fillRef>
        <a:effectRef idx="0">
          <a:scrgbClr r="0" g="0" b="0"/>
        </a:effectRef>
        <a:fontRef idx="minor"/>
      </dsp:style>
    </dsp:sp>
    <dsp:sp modelId="{6BA46904-CB7C-4538-BD49-D3891EF19552}">
      <dsp:nvSpPr>
        <dsp:cNvPr id="0" name=""/>
        <dsp:cNvSpPr/>
      </dsp:nvSpPr>
      <dsp:spPr>
        <a:xfrm>
          <a:off x="1704314" y="1117179"/>
          <a:ext cx="0" cy="241552"/>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674120" y="1056791"/>
          <a:ext cx="60388" cy="60388"/>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724868" y="1358732"/>
          <a:ext cx="2041108" cy="301940"/>
        </a:xfrm>
        <a:prstGeom prst="rect">
          <a:avLst/>
        </a:prstGeom>
        <a:solidFill>
          <a:schemeClr val="accent5">
            <a:hueOff val="90002"/>
            <a:satOff val="2173"/>
            <a:lumOff val="-10490"/>
            <a:alphaOff val="0"/>
          </a:schemeClr>
        </a:solidFill>
        <a:ln w="12700" cap="flat" cmpd="sng" algn="ctr">
          <a:solidFill>
            <a:schemeClr val="accent5">
              <a:hueOff val="90002"/>
              <a:satOff val="2173"/>
              <a:lumOff val="-10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a:latin typeface="+mn-lt"/>
            </a:rPr>
            <a:t>Data Cleaning</a:t>
          </a:r>
          <a:endParaRPr lang="en-US" sz="1800" kern="1200" dirty="0">
            <a:latin typeface="+mn-lt"/>
          </a:endParaRPr>
        </a:p>
      </dsp:txBody>
      <dsp:txXfrm>
        <a:off x="2724868" y="1358732"/>
        <a:ext cx="2041108" cy="301940"/>
      </dsp:txXfrm>
    </dsp:sp>
    <dsp:sp modelId="{FEBD3C2A-A340-470A-A475-AE614EA07678}">
      <dsp:nvSpPr>
        <dsp:cNvPr id="0" name=""/>
        <dsp:cNvSpPr/>
      </dsp:nvSpPr>
      <dsp:spPr>
        <a:xfrm>
          <a:off x="2044498" y="1962613"/>
          <a:ext cx="3401847" cy="1056791"/>
        </a:xfrm>
        <a:prstGeom prst="rect">
          <a:avLst/>
        </a:prstGeom>
        <a:noFill/>
        <a:ln>
          <a:noFill/>
        </a:ln>
        <a:effectLst/>
      </dsp:spPr>
      <dsp:style>
        <a:lnRef idx="0">
          <a:scrgbClr r="0" g="0" b="0"/>
        </a:lnRef>
        <a:fillRef idx="0">
          <a:scrgbClr r="0" g="0" b="0"/>
        </a:fillRef>
        <a:effectRef idx="0">
          <a:scrgbClr r="0" g="0" b="0"/>
        </a:effectRef>
        <a:fontRef idx="minor"/>
      </dsp:style>
    </dsp:sp>
    <dsp:sp modelId="{080474C8-0FEA-4FD1-97F1-0978CFB4A37F}">
      <dsp:nvSpPr>
        <dsp:cNvPr id="0" name=""/>
        <dsp:cNvSpPr/>
      </dsp:nvSpPr>
      <dsp:spPr>
        <a:xfrm>
          <a:off x="3745422" y="1660672"/>
          <a:ext cx="0" cy="241552"/>
        </a:xfrm>
        <a:prstGeom prst="line">
          <a:avLst/>
        </a:prstGeom>
        <a:noFill/>
        <a:ln w="6350" cap="flat" cmpd="sng" algn="ctr">
          <a:solidFill>
            <a:schemeClr val="accent5">
              <a:hueOff val="90002"/>
              <a:satOff val="2173"/>
              <a:lumOff val="-1049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715228" y="1902225"/>
          <a:ext cx="60388" cy="60388"/>
        </a:xfrm>
        <a:prstGeom prst="ellipse">
          <a:avLst/>
        </a:prstGeom>
        <a:solidFill>
          <a:schemeClr val="accent5">
            <a:hueOff val="90002"/>
            <a:satOff val="2173"/>
            <a:lumOff val="-104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765976" y="1358732"/>
          <a:ext cx="2041108" cy="301940"/>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a:latin typeface="+mn-lt"/>
            </a:rPr>
            <a:t>Data Analysis</a:t>
          </a:r>
          <a:endParaRPr lang="en-US" sz="1800" kern="1200" dirty="0">
            <a:latin typeface="+mn-lt"/>
          </a:endParaRPr>
        </a:p>
      </dsp:txBody>
      <dsp:txXfrm>
        <a:off x="4765976" y="1358732"/>
        <a:ext cx="2041108" cy="301940"/>
      </dsp:txXfrm>
    </dsp:sp>
    <dsp:sp modelId="{80CDBBF8-C6B4-4166-87C1-DC9120CC7586}">
      <dsp:nvSpPr>
        <dsp:cNvPr id="0" name=""/>
        <dsp:cNvSpPr/>
      </dsp:nvSpPr>
      <dsp:spPr>
        <a:xfrm>
          <a:off x="4085606" y="0"/>
          <a:ext cx="3401847" cy="1056791"/>
        </a:xfrm>
        <a:prstGeom prst="rect">
          <a:avLst/>
        </a:prstGeom>
        <a:noFill/>
        <a:ln>
          <a:noFill/>
        </a:ln>
        <a:effectLst/>
      </dsp:spPr>
      <dsp:style>
        <a:lnRef idx="0">
          <a:scrgbClr r="0" g="0" b="0"/>
        </a:lnRef>
        <a:fillRef idx="0">
          <a:scrgbClr r="0" g="0" b="0"/>
        </a:fillRef>
        <a:effectRef idx="0">
          <a:scrgbClr r="0" g="0" b="0"/>
        </a:effectRef>
        <a:fontRef idx="minor"/>
      </dsp:style>
    </dsp:sp>
    <dsp:sp modelId="{89759DE5-9F8A-470E-A6D8-F13BB4DEE93D}">
      <dsp:nvSpPr>
        <dsp:cNvPr id="0" name=""/>
        <dsp:cNvSpPr/>
      </dsp:nvSpPr>
      <dsp:spPr>
        <a:xfrm>
          <a:off x="5786530" y="1117179"/>
          <a:ext cx="0" cy="241552"/>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5756336" y="1056791"/>
          <a:ext cx="60388" cy="60388"/>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6807084" y="1358732"/>
          <a:ext cx="2041108" cy="301940"/>
        </a:xfrm>
        <a:prstGeom prst="rect">
          <a:avLst/>
        </a:prstGeom>
        <a:solidFill>
          <a:schemeClr val="accent5">
            <a:hueOff val="270005"/>
            <a:satOff val="6519"/>
            <a:lumOff val="-31471"/>
            <a:alphaOff val="0"/>
          </a:schemeClr>
        </a:solidFill>
        <a:ln w="12700" cap="flat" cmpd="sng" algn="ctr">
          <a:solidFill>
            <a:schemeClr val="accent5">
              <a:hueOff val="270005"/>
              <a:satOff val="6519"/>
              <a:lumOff val="-31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a:latin typeface="+mn-lt"/>
            </a:rPr>
            <a:t>Data Modeling</a:t>
          </a:r>
          <a:endParaRPr lang="en-US" sz="1800" kern="1200" dirty="0">
            <a:latin typeface="+mn-lt"/>
          </a:endParaRPr>
        </a:p>
      </dsp:txBody>
      <dsp:txXfrm>
        <a:off x="6807084" y="1358732"/>
        <a:ext cx="2041108" cy="301940"/>
      </dsp:txXfrm>
    </dsp:sp>
    <dsp:sp modelId="{1BB5FD64-47F9-47A3-911F-535BFE17A3B9}">
      <dsp:nvSpPr>
        <dsp:cNvPr id="0" name=""/>
        <dsp:cNvSpPr/>
      </dsp:nvSpPr>
      <dsp:spPr>
        <a:xfrm>
          <a:off x="6126715" y="1962613"/>
          <a:ext cx="3401847" cy="1056791"/>
        </a:xfrm>
        <a:prstGeom prst="rect">
          <a:avLst/>
        </a:prstGeom>
        <a:noFill/>
        <a:ln>
          <a:noFill/>
        </a:ln>
        <a:effectLst/>
      </dsp:spPr>
      <dsp:style>
        <a:lnRef idx="0">
          <a:scrgbClr r="0" g="0" b="0"/>
        </a:lnRef>
        <a:fillRef idx="0">
          <a:scrgbClr r="0" g="0" b="0"/>
        </a:fillRef>
        <a:effectRef idx="0">
          <a:scrgbClr r="0" g="0" b="0"/>
        </a:effectRef>
        <a:fontRef idx="minor"/>
      </dsp:style>
    </dsp:sp>
    <dsp:sp modelId="{FE9B27EB-7AC7-485A-9A55-41E8118F9EAF}">
      <dsp:nvSpPr>
        <dsp:cNvPr id="0" name=""/>
        <dsp:cNvSpPr/>
      </dsp:nvSpPr>
      <dsp:spPr>
        <a:xfrm>
          <a:off x="7827638" y="1660672"/>
          <a:ext cx="0" cy="241552"/>
        </a:xfrm>
        <a:prstGeom prst="line">
          <a:avLst/>
        </a:prstGeom>
        <a:noFill/>
        <a:ln w="6350" cap="flat" cmpd="sng" algn="ctr">
          <a:solidFill>
            <a:schemeClr val="accent5">
              <a:hueOff val="270005"/>
              <a:satOff val="6519"/>
              <a:lumOff val="-31471"/>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7797444" y="1902225"/>
          <a:ext cx="60388" cy="60388"/>
        </a:xfrm>
        <a:prstGeom prst="ellipse">
          <a:avLst/>
        </a:prstGeom>
        <a:solidFill>
          <a:schemeClr val="accent5">
            <a:hueOff val="270005"/>
            <a:satOff val="6519"/>
            <a:lumOff val="-3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rot="5400000">
          <a:off x="9717776" y="489148"/>
          <a:ext cx="301940" cy="2041108"/>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a:latin typeface="+mn-lt"/>
            </a:rPr>
            <a:t>Data Predictions</a:t>
          </a:r>
          <a:endParaRPr lang="en-US" sz="1800" kern="1200" dirty="0">
            <a:latin typeface="+mn-lt"/>
          </a:endParaRPr>
        </a:p>
      </dsp:txBody>
      <dsp:txXfrm rot="-5400000">
        <a:off x="8848193" y="1373471"/>
        <a:ext cx="2026369" cy="272462"/>
      </dsp:txXfrm>
    </dsp:sp>
    <dsp:sp modelId="{1FA3C236-5719-4A33-A6BB-80FA85F940E3}">
      <dsp:nvSpPr>
        <dsp:cNvPr id="0" name=""/>
        <dsp:cNvSpPr/>
      </dsp:nvSpPr>
      <dsp:spPr>
        <a:xfrm>
          <a:off x="8167823" y="0"/>
          <a:ext cx="3401847" cy="10567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endParaRPr lang="en-US" sz="1800" kern="1200" dirty="0">
            <a:latin typeface="+mn-lt"/>
          </a:endParaRPr>
        </a:p>
      </dsp:txBody>
      <dsp:txXfrm>
        <a:off x="8167823" y="0"/>
        <a:ext cx="3401847" cy="1056791"/>
      </dsp:txXfrm>
    </dsp:sp>
    <dsp:sp modelId="{18F1C823-9ACD-4FCD-8102-F468DCE57A45}">
      <dsp:nvSpPr>
        <dsp:cNvPr id="0" name=""/>
        <dsp:cNvSpPr/>
      </dsp:nvSpPr>
      <dsp:spPr>
        <a:xfrm>
          <a:off x="9868746" y="1117179"/>
          <a:ext cx="0" cy="241552"/>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9838552" y="1056791"/>
          <a:ext cx="60388" cy="60388"/>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6/11/2023</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jpeg>
</file>

<file path=ppt/media/image20.svg>
</file>

<file path=ppt/media/image21.jpeg>
</file>

<file path=ppt/media/image22.jpeg>
</file>

<file path=ppt/media/image23.png>
</file>

<file path=ppt/media/image24.jpeg>
</file>

<file path=ppt/media/image25.jpg>
</file>

<file path=ppt/media/image26.jpe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jpeg>
</file>

<file path=ppt/media/image46.jpg>
</file>

<file path=ppt/media/image47.jpeg>
</file>

<file path=ppt/media/image48.jpe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6/11/2023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24</a:t>
            </a:fld>
            <a:endParaRPr lang="en-US"/>
          </a:p>
        </p:txBody>
      </p:sp>
    </p:spTree>
    <p:extLst>
      <p:ext uri="{BB962C8B-B14F-4D97-AF65-F5344CB8AC3E}">
        <p14:creationId xmlns:p14="http://schemas.microsoft.com/office/powerpoint/2010/main" val="3070542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6</a:t>
            </a:fld>
            <a:endParaRPr lang="en-US"/>
          </a:p>
        </p:txBody>
      </p:sp>
    </p:spTree>
    <p:extLst>
      <p:ext uri="{BB962C8B-B14F-4D97-AF65-F5344CB8AC3E}">
        <p14:creationId xmlns:p14="http://schemas.microsoft.com/office/powerpoint/2010/main" val="3835549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42151048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11</a:t>
            </a:fld>
            <a:endParaRPr lang="en-US"/>
          </a:p>
        </p:txBody>
      </p:sp>
    </p:spTree>
    <p:extLst>
      <p:ext uri="{BB962C8B-B14F-4D97-AF65-F5344CB8AC3E}">
        <p14:creationId xmlns:p14="http://schemas.microsoft.com/office/powerpoint/2010/main" val="5519528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14</a:t>
            </a:fld>
            <a:endParaRPr lang="en-US"/>
          </a:p>
        </p:txBody>
      </p:sp>
    </p:spTree>
    <p:extLst>
      <p:ext uri="{BB962C8B-B14F-4D97-AF65-F5344CB8AC3E}">
        <p14:creationId xmlns:p14="http://schemas.microsoft.com/office/powerpoint/2010/main" val="16632835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17</a:t>
            </a:fld>
            <a:endParaRPr lang="en-US"/>
          </a:p>
        </p:txBody>
      </p:sp>
    </p:spTree>
    <p:extLst>
      <p:ext uri="{BB962C8B-B14F-4D97-AF65-F5344CB8AC3E}">
        <p14:creationId xmlns:p14="http://schemas.microsoft.com/office/powerpoint/2010/main" val="750670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23</a:t>
            </a:fld>
            <a:endParaRPr lang="en-US"/>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3">
            <a:extLst>
              <a:ext uri="{FF2B5EF4-FFF2-40B4-BE49-F238E27FC236}">
                <a16:creationId xmlns:a16="http://schemas.microsoft.com/office/drawing/2014/main" id="{7D8EF2AB-B5B3-4B49-B329-8CFC801666A5}"/>
              </a:ext>
            </a:extLst>
          </p:cNvPr>
          <p:cNvSpPr>
            <a:spLocks noGrp="1"/>
          </p:cNvSpPr>
          <p:nvPr>
            <p:ph type="dt" sz="half" idx="15"/>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3" name="Footer Placeholder 4">
            <a:extLst>
              <a:ext uri="{FF2B5EF4-FFF2-40B4-BE49-F238E27FC236}">
                <a16:creationId xmlns:a16="http://schemas.microsoft.com/office/drawing/2014/main" id="{E11E84FB-5573-DBC1-8D5A-0CD064C805DA}"/>
              </a:ext>
            </a:extLst>
          </p:cNvPr>
          <p:cNvSpPr>
            <a:spLocks noGrp="1"/>
          </p:cNvSpPr>
          <p:nvPr>
            <p:ph type="ftr" sz="quarter" idx="16"/>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7" name="Slide Number Placeholder 5">
            <a:extLst>
              <a:ext uri="{FF2B5EF4-FFF2-40B4-BE49-F238E27FC236}">
                <a16:creationId xmlns:a16="http://schemas.microsoft.com/office/drawing/2014/main" id="{A890E6CC-433D-923B-F033-601F97F83865}"/>
              </a:ext>
            </a:extLst>
          </p:cNvPr>
          <p:cNvSpPr>
            <a:spLocks noGrp="1"/>
          </p:cNvSpPr>
          <p:nvPr>
            <p:ph type="sldNum" sz="quarter" idx="17"/>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Date Placeholder 3">
            <a:extLst>
              <a:ext uri="{FF2B5EF4-FFF2-40B4-BE49-F238E27FC236}">
                <a16:creationId xmlns:a16="http://schemas.microsoft.com/office/drawing/2014/main" id="{EF6DE456-39B9-88A3-897B-BF11132EEEBA}"/>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9" name="Footer Placeholder 4">
            <a:extLst>
              <a:ext uri="{FF2B5EF4-FFF2-40B4-BE49-F238E27FC236}">
                <a16:creationId xmlns:a16="http://schemas.microsoft.com/office/drawing/2014/main" id="{428F4531-7AA7-CA52-758B-F6285A9C8D1D}"/>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11" name="Slide Number Placeholder 5">
            <a:extLst>
              <a:ext uri="{FF2B5EF4-FFF2-40B4-BE49-F238E27FC236}">
                <a16:creationId xmlns:a16="http://schemas.microsoft.com/office/drawing/2014/main" id="{6F014528-6DA0-5CC7-65AF-ABF726A1F75B}"/>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Date Placeholder 3">
            <a:extLst>
              <a:ext uri="{FF2B5EF4-FFF2-40B4-BE49-F238E27FC236}">
                <a16:creationId xmlns:a16="http://schemas.microsoft.com/office/drawing/2014/main" id="{556A75D7-B82B-33F7-179D-B5E3D211312C}"/>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3" name="Footer Placeholder 4">
            <a:extLst>
              <a:ext uri="{FF2B5EF4-FFF2-40B4-BE49-F238E27FC236}">
                <a16:creationId xmlns:a16="http://schemas.microsoft.com/office/drawing/2014/main" id="{EA83983A-BF12-B528-256D-85CD9E68247D}"/>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4" name="Slide Number Placeholder 5">
            <a:extLst>
              <a:ext uri="{FF2B5EF4-FFF2-40B4-BE49-F238E27FC236}">
                <a16:creationId xmlns:a16="http://schemas.microsoft.com/office/drawing/2014/main" id="{16C4E8E7-AB7B-B3C2-6D86-C5EE52AEC57D}"/>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Date Placeholder 3">
            <a:extLst>
              <a:ext uri="{FF2B5EF4-FFF2-40B4-BE49-F238E27FC236}">
                <a16:creationId xmlns:a16="http://schemas.microsoft.com/office/drawing/2014/main" id="{59D020A5-ABC9-C194-992F-199AD0F3835B}"/>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8" name="Footer Placeholder 4">
            <a:extLst>
              <a:ext uri="{FF2B5EF4-FFF2-40B4-BE49-F238E27FC236}">
                <a16:creationId xmlns:a16="http://schemas.microsoft.com/office/drawing/2014/main" id="{5BA39995-2EC5-7723-DF72-994993BE784D}"/>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9" name="Slide Number Placeholder 5">
            <a:extLst>
              <a:ext uri="{FF2B5EF4-FFF2-40B4-BE49-F238E27FC236}">
                <a16:creationId xmlns:a16="http://schemas.microsoft.com/office/drawing/2014/main" id="{8ACD5A60-F174-DC07-5055-9FCE3B8AC31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D8C4D155-FC8A-7E98-82C2-0C4A4466AEFB}"/>
              </a:ext>
            </a:extLst>
          </p:cNvPr>
          <p:cNvSpPr>
            <a:spLocks noGrp="1"/>
          </p:cNvSpPr>
          <p:nvPr>
            <p:ph type="dt" sz="half" idx="10"/>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9" name="Footer Placeholder 4">
            <a:extLst>
              <a:ext uri="{FF2B5EF4-FFF2-40B4-BE49-F238E27FC236}">
                <a16:creationId xmlns:a16="http://schemas.microsoft.com/office/drawing/2014/main" id="{E70E0DC3-9CFF-3D8E-BECD-EB0ECF4666C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10" name="Slide Number Placeholder 5">
            <a:extLst>
              <a:ext uri="{FF2B5EF4-FFF2-40B4-BE49-F238E27FC236}">
                <a16:creationId xmlns:a16="http://schemas.microsoft.com/office/drawing/2014/main" id="{D9035818-5F27-99BF-AC13-F0F5AA246A48}"/>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BF0E06D3-D918-A755-15B0-14FB3E2268F7}"/>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6" name="Footer Placeholder 4">
            <a:extLst>
              <a:ext uri="{FF2B5EF4-FFF2-40B4-BE49-F238E27FC236}">
                <a16:creationId xmlns:a16="http://schemas.microsoft.com/office/drawing/2014/main" id="{A39B38E2-9F83-BBC9-1801-A488F199EC05}"/>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7" name="Slide Number Placeholder 5">
            <a:extLst>
              <a:ext uri="{FF2B5EF4-FFF2-40B4-BE49-F238E27FC236}">
                <a16:creationId xmlns:a16="http://schemas.microsoft.com/office/drawing/2014/main" id="{423CE83F-CC84-D028-F0B1-DED11350F34E}"/>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3">
            <a:extLst>
              <a:ext uri="{FF2B5EF4-FFF2-40B4-BE49-F238E27FC236}">
                <a16:creationId xmlns:a16="http://schemas.microsoft.com/office/drawing/2014/main" id="{A082CB49-303C-BB57-3E92-9AF8E2C8C143}"/>
              </a:ext>
            </a:extLst>
          </p:cNvPr>
          <p:cNvSpPr>
            <a:spLocks noGrp="1"/>
          </p:cNvSpPr>
          <p:nvPr>
            <p:ph type="dt" sz="half" idx="10"/>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10" name="Footer Placeholder 4">
            <a:extLst>
              <a:ext uri="{FF2B5EF4-FFF2-40B4-BE49-F238E27FC236}">
                <a16:creationId xmlns:a16="http://schemas.microsoft.com/office/drawing/2014/main" id="{1B78338C-4CC6-06CC-35CD-445E5C5DABD0}"/>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13" name="Slide Number Placeholder 5">
            <a:extLst>
              <a:ext uri="{FF2B5EF4-FFF2-40B4-BE49-F238E27FC236}">
                <a16:creationId xmlns:a16="http://schemas.microsoft.com/office/drawing/2014/main" id="{59161F07-4A41-F74F-FE73-49775AB5BB70}"/>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dirty="0"/>
              <a:t>June 11, 2023</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lvl1pPr>
              <a:defRPr lang="en-US" sz="1000" kern="1200" dirty="0" smtClean="0">
                <a:solidFill>
                  <a:schemeClr val="tx1">
                    <a:lumMod val="65000"/>
                    <a:alpha val="80000"/>
                  </a:schemeClr>
                </a:solidFill>
                <a:latin typeface="+mn-lt"/>
                <a:ea typeface="+mn-ea"/>
                <a:cs typeface="+mn-cs"/>
              </a:defRPr>
            </a:lvl1pPr>
          </a:lstStyle>
          <a:p>
            <a:r>
              <a:rPr lang="en-US" dirty="0"/>
              <a:t>Data-Related Jobs Salary Predictor app</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5" name="Date Placeholder 1">
            <a:extLst>
              <a:ext uri="{FF2B5EF4-FFF2-40B4-BE49-F238E27FC236}">
                <a16:creationId xmlns:a16="http://schemas.microsoft.com/office/drawing/2014/main" id="{086FD9A6-F170-6666-AB2F-F34590F43B87}"/>
              </a:ext>
            </a:extLst>
          </p:cNvPr>
          <p:cNvSpPr>
            <a:spLocks noGrp="1"/>
          </p:cNvSpPr>
          <p:nvPr>
            <p:ph type="dt" sz="half" idx="10"/>
          </p:nvPr>
        </p:nvSpPr>
        <p:spPr>
          <a:xfrm>
            <a:off x="550863" y="6507212"/>
            <a:ext cx="2628900" cy="153888"/>
          </a:xfrm>
        </p:spPr>
        <p:txBody>
          <a:bodyPr>
            <a:noAutofit/>
          </a:bodyPr>
          <a:lstStyle/>
          <a:p>
            <a:r>
              <a:rPr lang="en-US" dirty="0"/>
              <a:t>June 11, 2023</a:t>
            </a:r>
          </a:p>
        </p:txBody>
      </p:sp>
      <p:sp>
        <p:nvSpPr>
          <p:cNvPr id="6" name="Footer Placeholder 2">
            <a:extLst>
              <a:ext uri="{FF2B5EF4-FFF2-40B4-BE49-F238E27FC236}">
                <a16:creationId xmlns:a16="http://schemas.microsoft.com/office/drawing/2014/main" id="{0BBC635D-37ED-E410-E843-106CEEF2FB1E}"/>
              </a:ext>
            </a:extLst>
          </p:cNvPr>
          <p:cNvSpPr>
            <a:spLocks noGrp="1"/>
          </p:cNvSpPr>
          <p:nvPr>
            <p:ph type="ftr" sz="quarter" idx="11"/>
          </p:nvPr>
        </p:nvSpPr>
        <p:spPr>
          <a:xfrm>
            <a:off x="3359150" y="6507212"/>
            <a:ext cx="6379210" cy="153888"/>
          </a:xfrm>
        </p:spPr>
        <p:txBody>
          <a:bodyPr>
            <a:noAutofit/>
          </a:bodyPr>
          <a:lstStyle>
            <a:lvl1pPr>
              <a:defRPr lang="en-US" sz="1000" kern="1200" dirty="0" smtClean="0">
                <a:solidFill>
                  <a:schemeClr val="tx1">
                    <a:lumMod val="65000"/>
                    <a:alpha val="80000"/>
                  </a:schemeClr>
                </a:solidFill>
                <a:latin typeface="+mn-lt"/>
                <a:ea typeface="+mn-ea"/>
                <a:cs typeface="+mn-cs"/>
              </a:defRPr>
            </a:lvl1pPr>
          </a:lstStyle>
          <a:p>
            <a:r>
              <a:rPr lang="en-US" dirty="0"/>
              <a:t>Data-Related Jobs Salary Predictor app</a:t>
            </a:r>
          </a:p>
        </p:txBody>
      </p:sp>
      <p:sp>
        <p:nvSpPr>
          <p:cNvPr id="7" name="Slide Number Placeholder 3">
            <a:extLst>
              <a:ext uri="{FF2B5EF4-FFF2-40B4-BE49-F238E27FC236}">
                <a16:creationId xmlns:a16="http://schemas.microsoft.com/office/drawing/2014/main" id="{C00CEC25-5D04-6B48-67AF-AF5D0E089BC1}"/>
              </a:ext>
            </a:extLst>
          </p:cNvPr>
          <p:cNvSpPr>
            <a:spLocks noGrp="1"/>
          </p:cNvSpPr>
          <p:nvPr>
            <p:ph type="sldNum" sz="quarter" idx="12"/>
          </p:nvPr>
        </p:nvSpPr>
        <p:spPr>
          <a:xfrm>
            <a:off x="9948863" y="6507212"/>
            <a:ext cx="1692274" cy="153888"/>
          </a:xfrm>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44E8F795-6AF2-2DAB-2FCC-9D5B38C73738}"/>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8" name="Footer Placeholder 4">
            <a:extLst>
              <a:ext uri="{FF2B5EF4-FFF2-40B4-BE49-F238E27FC236}">
                <a16:creationId xmlns:a16="http://schemas.microsoft.com/office/drawing/2014/main" id="{3D5C6A76-2435-3D8A-0900-F052792DD707}"/>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9" name="Slide Number Placeholder 5">
            <a:extLst>
              <a:ext uri="{FF2B5EF4-FFF2-40B4-BE49-F238E27FC236}">
                <a16:creationId xmlns:a16="http://schemas.microsoft.com/office/drawing/2014/main" id="{C79B327B-D721-B8EB-7217-5B1C160EC3CB}"/>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6" name="Date Placeholder 3">
            <a:extLst>
              <a:ext uri="{FF2B5EF4-FFF2-40B4-BE49-F238E27FC236}">
                <a16:creationId xmlns:a16="http://schemas.microsoft.com/office/drawing/2014/main" id="{E209EB5A-D34A-1DF5-23E9-BC6C78805F57}"/>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7" name="Footer Placeholder 4">
            <a:extLst>
              <a:ext uri="{FF2B5EF4-FFF2-40B4-BE49-F238E27FC236}">
                <a16:creationId xmlns:a16="http://schemas.microsoft.com/office/drawing/2014/main" id="{9680B0E8-F987-3D40-07CE-FCAFB5E8143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13" name="Slide Number Placeholder 5">
            <a:extLst>
              <a:ext uri="{FF2B5EF4-FFF2-40B4-BE49-F238E27FC236}">
                <a16:creationId xmlns:a16="http://schemas.microsoft.com/office/drawing/2014/main" id="{0B3F4299-3221-A0B8-0C1E-5620DBFA28C9}"/>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2" name="Date Placeholder 3">
            <a:extLst>
              <a:ext uri="{FF2B5EF4-FFF2-40B4-BE49-F238E27FC236}">
                <a16:creationId xmlns:a16="http://schemas.microsoft.com/office/drawing/2014/main" id="{429DEC44-F5F7-9F6D-7E1E-065594E1D68D}"/>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3" name="Footer Placeholder 4">
            <a:extLst>
              <a:ext uri="{FF2B5EF4-FFF2-40B4-BE49-F238E27FC236}">
                <a16:creationId xmlns:a16="http://schemas.microsoft.com/office/drawing/2014/main" id="{F41C1578-A0DA-8DC8-C3B4-DE6C0784B453}"/>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7" name="Slide Number Placeholder 5">
            <a:extLst>
              <a:ext uri="{FF2B5EF4-FFF2-40B4-BE49-F238E27FC236}">
                <a16:creationId xmlns:a16="http://schemas.microsoft.com/office/drawing/2014/main" id="{DF721305-F67D-01E8-0C11-FC3945E1301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CE6FF1F1-64D0-5F40-FB4D-FE26C00E76C7}"/>
              </a:ext>
            </a:extLst>
          </p:cNvPr>
          <p:cNvSpPr>
            <a:spLocks noGrp="1"/>
          </p:cNvSpPr>
          <p:nvPr>
            <p:ph type="dt" sz="half" idx="10"/>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13" name="Footer Placeholder 4">
            <a:extLst>
              <a:ext uri="{FF2B5EF4-FFF2-40B4-BE49-F238E27FC236}">
                <a16:creationId xmlns:a16="http://schemas.microsoft.com/office/drawing/2014/main" id="{1678B084-A790-01B4-56CA-3BA532479FB3}"/>
              </a:ext>
            </a:extLst>
          </p:cNvPr>
          <p:cNvSpPr>
            <a:spLocks noGrp="1"/>
          </p:cNvSpPr>
          <p:nvPr>
            <p:ph type="ftr" sz="quarter" idx="11"/>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14" name="Slide Number Placeholder 5">
            <a:extLst>
              <a:ext uri="{FF2B5EF4-FFF2-40B4-BE49-F238E27FC236}">
                <a16:creationId xmlns:a16="http://schemas.microsoft.com/office/drawing/2014/main" id="{BEFFEEBE-B95E-0E08-C018-D945DF410C74}"/>
              </a:ext>
            </a:extLst>
          </p:cNvPr>
          <p:cNvSpPr>
            <a:spLocks noGrp="1"/>
          </p:cNvSpPr>
          <p:nvPr>
            <p:ph type="sldNum" sz="quarter" idx="12"/>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June 11, 2023</a:t>
            </a:r>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Data-Related Jobs Salary Predictor app</a:t>
            </a:r>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0.xml"/><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6.xml"/><Relationship Id="rId4" Type="http://schemas.openxmlformats.org/officeDocument/2006/relationships/image" Target="../media/image44.png"/></Relationships>
</file>

<file path=ppt/slides/_rels/slide2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47.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Layout" Target="../slideLayouts/slideLayout6.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svg"/></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1.xml"/><Relationship Id="rId3" Type="http://schemas.openxmlformats.org/officeDocument/2006/relationships/image" Target="../media/image21.jpeg"/><Relationship Id="rId7" Type="http://schemas.openxmlformats.org/officeDocument/2006/relationships/image" Target="../media/image25.jpg"/><Relationship Id="rId12"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24.jpeg"/><Relationship Id="rId11" Type="http://schemas.openxmlformats.org/officeDocument/2006/relationships/diagramColors" Target="../diagrams/colors1.xml"/><Relationship Id="rId5" Type="http://schemas.openxmlformats.org/officeDocument/2006/relationships/image" Target="../media/image23.png"/><Relationship Id="rId10" Type="http://schemas.openxmlformats.org/officeDocument/2006/relationships/diagramQuickStyle" Target="../diagrams/quickStyle1.xml"/><Relationship Id="rId4" Type="http://schemas.openxmlformats.org/officeDocument/2006/relationships/image" Target="../media/image22.jpeg"/><Relationship Id="rId9"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microsoft.com/office/2014/relationships/chartEx" Target="../charts/chartEx1.xml"/><Relationship Id="rId1" Type="http://schemas.openxmlformats.org/officeDocument/2006/relationships/slideLayout" Target="../slideLayouts/slideLayout6.xml"/><Relationship Id="rId5" Type="http://schemas.openxmlformats.org/officeDocument/2006/relationships/image" Target="../media/image28.png"/><Relationship Id="rId4" Type="http://schemas.microsoft.com/office/2014/relationships/chartEx" Target="../charts/chartEx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744718"/>
            <a:ext cx="3565524" cy="3007529"/>
          </a:xfrm>
        </p:spPr>
        <p:txBody>
          <a:bodyPr anchor="b" anchorCtr="0">
            <a:normAutofit fontScale="90000"/>
          </a:bodyPr>
          <a:lstStyle/>
          <a:p>
            <a:pPr algn="ctr"/>
            <a:br>
              <a:rPr lang="en-US" dirty="0"/>
            </a:br>
            <a:r>
              <a:rPr lang="en-US" dirty="0"/>
              <a:t>Data Science Salary Trends for US Workers – 1Q2023</a:t>
            </a: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4214436"/>
            <a:ext cx="3565524" cy="1731963"/>
          </a:xfrm>
        </p:spPr>
        <p:txBody>
          <a:bodyPr>
            <a:normAutofit/>
          </a:bodyPr>
          <a:lstStyle/>
          <a:p>
            <a:pPr algn="ctr"/>
            <a:r>
              <a:rPr lang="en-US" dirty="0"/>
              <a:t>Rutgers Data Visualization Bootcamp – Group 3</a:t>
            </a:r>
          </a:p>
          <a:p>
            <a:pPr algn="ctr"/>
            <a:r>
              <a:rPr lang="en-US" dirty="0"/>
              <a:t>June 2023</a:t>
            </a:r>
          </a:p>
        </p:txBody>
      </p:sp>
      <p:sp>
        <p:nvSpPr>
          <p:cNvPr id="5" name="Date Placeholder 1">
            <a:extLst>
              <a:ext uri="{FF2B5EF4-FFF2-40B4-BE49-F238E27FC236}">
                <a16:creationId xmlns:a16="http://schemas.microsoft.com/office/drawing/2014/main" id="{473DEEF3-C83A-1318-4C02-C40890E9D949}"/>
              </a:ext>
            </a:extLst>
          </p:cNvPr>
          <p:cNvSpPr txBox="1">
            <a:spLocks/>
          </p:cNvSpPr>
          <p:nvPr/>
        </p:nvSpPr>
        <p:spPr>
          <a:xfrm>
            <a:off x="7781222" y="6480446"/>
            <a:ext cx="1653844"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June 11, 2023</a:t>
            </a:r>
          </a:p>
        </p:txBody>
      </p:sp>
      <p:sp>
        <p:nvSpPr>
          <p:cNvPr id="6" name="Footer Placeholder 2">
            <a:extLst>
              <a:ext uri="{FF2B5EF4-FFF2-40B4-BE49-F238E27FC236}">
                <a16:creationId xmlns:a16="http://schemas.microsoft.com/office/drawing/2014/main" id="{C0D399B1-F089-C666-1210-4505E0B3BE16}"/>
              </a:ext>
            </a:extLst>
          </p:cNvPr>
          <p:cNvSpPr txBox="1">
            <a:spLocks/>
          </p:cNvSpPr>
          <p:nvPr/>
        </p:nvSpPr>
        <p:spPr>
          <a:xfrm>
            <a:off x="9782175" y="6480446"/>
            <a:ext cx="2287108"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E5A20-74DB-8091-ABC6-F34C96118C90}"/>
              </a:ext>
            </a:extLst>
          </p:cNvPr>
          <p:cNvSpPr>
            <a:spLocks noGrp="1"/>
          </p:cNvSpPr>
          <p:nvPr>
            <p:ph type="title"/>
          </p:nvPr>
        </p:nvSpPr>
        <p:spPr>
          <a:xfrm>
            <a:off x="550862" y="549275"/>
            <a:ext cx="11091600" cy="646113"/>
          </a:xfrm>
        </p:spPr>
        <p:txBody>
          <a:bodyPr/>
          <a:lstStyle/>
          <a:p>
            <a:r>
              <a:rPr lang="en-US" dirty="0"/>
              <a:t>Dataset Overview</a:t>
            </a:r>
          </a:p>
        </p:txBody>
      </p:sp>
      <p:sp>
        <p:nvSpPr>
          <p:cNvPr id="4" name="Date Placeholder 3">
            <a:extLst>
              <a:ext uri="{FF2B5EF4-FFF2-40B4-BE49-F238E27FC236}">
                <a16:creationId xmlns:a16="http://schemas.microsoft.com/office/drawing/2014/main" id="{1A1E748F-E9CA-DFF9-9F15-1C8AD58EF63B}"/>
              </a:ext>
            </a:extLst>
          </p:cNvPr>
          <p:cNvSpPr>
            <a:spLocks noGrp="1"/>
          </p:cNvSpPr>
          <p:nvPr>
            <p:ph type="dt" sz="half" idx="2"/>
          </p:nvPr>
        </p:nvSpPr>
        <p:spPr/>
        <p:txBody>
          <a:bodyPr/>
          <a:lstStyle/>
          <a:p>
            <a:r>
              <a:rPr lang="en-US"/>
              <a:t>June 11, 2023</a:t>
            </a:r>
            <a:endParaRPr lang="en-US" dirty="0"/>
          </a:p>
        </p:txBody>
      </p:sp>
      <p:sp>
        <p:nvSpPr>
          <p:cNvPr id="5" name="Footer Placeholder 4">
            <a:extLst>
              <a:ext uri="{FF2B5EF4-FFF2-40B4-BE49-F238E27FC236}">
                <a16:creationId xmlns:a16="http://schemas.microsoft.com/office/drawing/2014/main" id="{2AEED77A-3E83-B31B-AFF0-821E642434E7}"/>
              </a:ext>
            </a:extLst>
          </p:cNvPr>
          <p:cNvSpPr>
            <a:spLocks noGrp="1"/>
          </p:cNvSpPr>
          <p:nvPr>
            <p:ph type="ftr" sz="quarter" idx="3"/>
          </p:nvPr>
        </p:nvSpPr>
        <p:spPr/>
        <p:txBody>
          <a:bodyPr/>
          <a:lstStyle/>
          <a:p>
            <a:r>
              <a:rPr lang="en-US"/>
              <a:t>Data-Related Jobs Salary Predictor app</a:t>
            </a:r>
            <a:endParaRPr lang="en-US" dirty="0"/>
          </a:p>
        </p:txBody>
      </p:sp>
      <p:sp>
        <p:nvSpPr>
          <p:cNvPr id="6" name="Slide Number Placeholder 5">
            <a:extLst>
              <a:ext uri="{FF2B5EF4-FFF2-40B4-BE49-F238E27FC236}">
                <a16:creationId xmlns:a16="http://schemas.microsoft.com/office/drawing/2014/main" id="{2F34E996-0953-B99A-97FE-B7B1975668E8}"/>
              </a:ext>
            </a:extLst>
          </p:cNvPr>
          <p:cNvSpPr>
            <a:spLocks noGrp="1"/>
          </p:cNvSpPr>
          <p:nvPr>
            <p:ph type="sldNum" sz="quarter" idx="4"/>
          </p:nvPr>
        </p:nvSpPr>
        <p:spPr/>
        <p:txBody>
          <a:bodyPr/>
          <a:lstStyle/>
          <a:p>
            <a:fld id="{DBA1B0FB-D917-4C8C-928F-313BD683BF39}" type="slidenum">
              <a:rPr lang="en-US" smtClean="0"/>
              <a:pPr/>
              <a:t>10</a:t>
            </a:fld>
            <a:endParaRPr lang="en-US"/>
          </a:p>
        </p:txBody>
      </p:sp>
      <p:graphicFrame>
        <p:nvGraphicFramePr>
          <p:cNvPr id="7" name="Table 7">
            <a:extLst>
              <a:ext uri="{FF2B5EF4-FFF2-40B4-BE49-F238E27FC236}">
                <a16:creationId xmlns:a16="http://schemas.microsoft.com/office/drawing/2014/main" id="{5DA0965E-7CA3-989A-D97C-5D757C19AB60}"/>
              </a:ext>
            </a:extLst>
          </p:cNvPr>
          <p:cNvGraphicFramePr>
            <a:graphicFrameLocks noGrp="1"/>
          </p:cNvGraphicFramePr>
          <p:nvPr>
            <p:extLst>
              <p:ext uri="{D42A27DB-BD31-4B8C-83A1-F6EECF244321}">
                <p14:modId xmlns:p14="http://schemas.microsoft.com/office/powerpoint/2010/main" val="415054282"/>
              </p:ext>
            </p:extLst>
          </p:nvPr>
        </p:nvGraphicFramePr>
        <p:xfrm>
          <a:off x="555090" y="1269893"/>
          <a:ext cx="11174416" cy="4861560"/>
        </p:xfrm>
        <a:graphic>
          <a:graphicData uri="http://schemas.openxmlformats.org/drawingml/2006/table">
            <a:tbl>
              <a:tblPr firstRow="1" bandRow="1">
                <a:tableStyleId>{5C22544A-7EE6-4342-B048-85BDC9FD1C3A}</a:tableStyleId>
              </a:tblPr>
              <a:tblGrid>
                <a:gridCol w="1445160">
                  <a:extLst>
                    <a:ext uri="{9D8B030D-6E8A-4147-A177-3AD203B41FA5}">
                      <a16:colId xmlns:a16="http://schemas.microsoft.com/office/drawing/2014/main" val="2958302591"/>
                    </a:ext>
                  </a:extLst>
                </a:gridCol>
                <a:gridCol w="3923767">
                  <a:extLst>
                    <a:ext uri="{9D8B030D-6E8A-4147-A177-3AD203B41FA5}">
                      <a16:colId xmlns:a16="http://schemas.microsoft.com/office/drawing/2014/main" val="1978346591"/>
                    </a:ext>
                  </a:extLst>
                </a:gridCol>
                <a:gridCol w="1014412">
                  <a:extLst>
                    <a:ext uri="{9D8B030D-6E8A-4147-A177-3AD203B41FA5}">
                      <a16:colId xmlns:a16="http://schemas.microsoft.com/office/drawing/2014/main" val="2894425666"/>
                    </a:ext>
                  </a:extLst>
                </a:gridCol>
                <a:gridCol w="2781300">
                  <a:extLst>
                    <a:ext uri="{9D8B030D-6E8A-4147-A177-3AD203B41FA5}">
                      <a16:colId xmlns:a16="http://schemas.microsoft.com/office/drawing/2014/main" val="1164969721"/>
                    </a:ext>
                  </a:extLst>
                </a:gridCol>
                <a:gridCol w="1090613">
                  <a:extLst>
                    <a:ext uri="{9D8B030D-6E8A-4147-A177-3AD203B41FA5}">
                      <a16:colId xmlns:a16="http://schemas.microsoft.com/office/drawing/2014/main" val="1587027375"/>
                    </a:ext>
                  </a:extLst>
                </a:gridCol>
                <a:gridCol w="919164">
                  <a:extLst>
                    <a:ext uri="{9D8B030D-6E8A-4147-A177-3AD203B41FA5}">
                      <a16:colId xmlns:a16="http://schemas.microsoft.com/office/drawing/2014/main" val="503289321"/>
                    </a:ext>
                  </a:extLst>
                </a:gridCol>
              </a:tblGrid>
              <a:tr h="301254">
                <a:tc>
                  <a:txBody>
                    <a:bodyPr/>
                    <a:lstStyle/>
                    <a:p>
                      <a:r>
                        <a:rPr lang="en-US" sz="1300" dirty="0"/>
                        <a:t>Original column</a:t>
                      </a:r>
                    </a:p>
                  </a:txBody>
                  <a:tcPr>
                    <a:solidFill>
                      <a:schemeClr val="accent6">
                        <a:lumMod val="60000"/>
                        <a:lumOff val="40000"/>
                      </a:schemeClr>
                    </a:solidFill>
                  </a:tcPr>
                </a:tc>
                <a:tc>
                  <a:txBody>
                    <a:bodyPr/>
                    <a:lstStyle/>
                    <a:p>
                      <a:r>
                        <a:rPr lang="en-US" sz="1300" dirty="0"/>
                        <a:t>Description</a:t>
                      </a:r>
                    </a:p>
                  </a:txBody>
                  <a:tcPr>
                    <a:solidFill>
                      <a:schemeClr val="accent6">
                        <a:lumMod val="60000"/>
                        <a:lumOff val="40000"/>
                      </a:schemeClr>
                    </a:solidFill>
                  </a:tcPr>
                </a:tc>
                <a:tc>
                  <a:txBody>
                    <a:bodyPr/>
                    <a:lstStyle/>
                    <a:p>
                      <a:r>
                        <a:rPr lang="en-US" sz="1300" dirty="0" err="1"/>
                        <a:t>FIlter</a:t>
                      </a:r>
                      <a:endParaRPr lang="en-US" sz="1300" dirty="0"/>
                    </a:p>
                  </a:txBody>
                  <a:tcPr>
                    <a:solidFill>
                      <a:schemeClr val="accent6">
                        <a:lumMod val="60000"/>
                        <a:lumOff val="40000"/>
                      </a:schemeClr>
                    </a:solidFill>
                  </a:tcPr>
                </a:tc>
                <a:tc>
                  <a:txBody>
                    <a:bodyPr/>
                    <a:lstStyle/>
                    <a:p>
                      <a:r>
                        <a:rPr lang="en-US" sz="1300" dirty="0"/>
                        <a:t>Modification</a:t>
                      </a:r>
                    </a:p>
                  </a:txBody>
                  <a:tcPr>
                    <a:solidFill>
                      <a:schemeClr val="accent6">
                        <a:lumMod val="60000"/>
                        <a:lumOff val="40000"/>
                      </a:schemeClr>
                    </a:solidFill>
                  </a:tcPr>
                </a:tc>
                <a:tc>
                  <a:txBody>
                    <a:bodyPr/>
                    <a:lstStyle/>
                    <a:p>
                      <a:r>
                        <a:rPr lang="en-US" sz="1300" dirty="0"/>
                        <a:t>In Refined csv</a:t>
                      </a:r>
                    </a:p>
                  </a:txBody>
                  <a:tcPr>
                    <a:solidFill>
                      <a:schemeClr val="accent6">
                        <a:lumMod val="60000"/>
                        <a:lumOff val="40000"/>
                      </a:schemeClr>
                    </a:solidFill>
                  </a:tcPr>
                </a:tc>
                <a:tc>
                  <a:txBody>
                    <a:bodyPr/>
                    <a:lstStyle/>
                    <a:p>
                      <a:r>
                        <a:rPr lang="en-US" sz="1300" dirty="0"/>
                        <a:t>In final model</a:t>
                      </a:r>
                    </a:p>
                  </a:txBody>
                  <a:tcPr>
                    <a:solidFill>
                      <a:schemeClr val="accent6">
                        <a:lumMod val="60000"/>
                        <a:lumOff val="40000"/>
                      </a:schemeClr>
                    </a:solidFill>
                  </a:tcPr>
                </a:tc>
                <a:extLst>
                  <a:ext uri="{0D108BD9-81ED-4DB2-BD59-A6C34878D82A}">
                    <a16:rowId xmlns:a16="http://schemas.microsoft.com/office/drawing/2014/main" val="843162869"/>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work_year</a:t>
                      </a:r>
                      <a:r>
                        <a:rPr lang="en-US" sz="1300" dirty="0"/>
                        <a:t>:</a:t>
                      </a:r>
                    </a:p>
                  </a:txBody>
                  <a:tcPr>
                    <a:solidFill>
                      <a:schemeClr val="tx1">
                        <a:lumMod val="95000"/>
                      </a:schemeClr>
                    </a:solidFill>
                  </a:tcPr>
                </a:tc>
                <a:tc>
                  <a:txBody>
                    <a:bodyPr/>
                    <a:lstStyle/>
                    <a:p>
                      <a:r>
                        <a:rPr lang="en-US" sz="1300" dirty="0"/>
                        <a:t>year the salary was paid</a:t>
                      </a:r>
                    </a:p>
                  </a:txBody>
                  <a:tcPr>
                    <a:solidFill>
                      <a:schemeClr val="tx1">
                        <a:lumMod val="95000"/>
                      </a:schemeClr>
                    </a:solidFill>
                  </a:tcPr>
                </a:tc>
                <a:tc>
                  <a:txBody>
                    <a:bodyPr/>
                    <a:lstStyle/>
                    <a:p>
                      <a:r>
                        <a:rPr lang="en-US" sz="1300" dirty="0"/>
                        <a:t>2023</a:t>
                      </a:r>
                    </a:p>
                  </a:txBody>
                  <a:tcPr>
                    <a:solidFill>
                      <a:schemeClr val="tx1">
                        <a:lumMod val="95000"/>
                      </a:schemeClr>
                    </a:solidFill>
                  </a:tcPr>
                </a:tc>
                <a:tc>
                  <a:txBody>
                    <a:bodyPr/>
                    <a:lstStyle/>
                    <a:p>
                      <a:r>
                        <a:rPr lang="en-US" sz="1300"/>
                        <a:t>none</a:t>
                      </a:r>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906374395"/>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employment_type</a:t>
                      </a:r>
                      <a:r>
                        <a:rPr lang="en-US" sz="1300" dirty="0"/>
                        <a:t>:</a:t>
                      </a:r>
                    </a:p>
                  </a:txBody>
                  <a:tcPr>
                    <a:solidFill>
                      <a:schemeClr val="tx1">
                        <a:lumMod val="95000"/>
                      </a:schemeClr>
                    </a:solidFill>
                  </a:tcPr>
                </a:tc>
                <a:tc>
                  <a:txBody>
                    <a:bodyPr/>
                    <a:lstStyle/>
                    <a:p>
                      <a:r>
                        <a:rPr lang="en-US" sz="1300" dirty="0"/>
                        <a:t>type of employment for the role</a:t>
                      </a:r>
                    </a:p>
                  </a:txBody>
                  <a:tcPr>
                    <a:solidFill>
                      <a:schemeClr val="tx1">
                        <a:lumMod val="95000"/>
                      </a:schemeClr>
                    </a:solidFill>
                  </a:tcPr>
                </a:tc>
                <a:tc>
                  <a:txBody>
                    <a:bodyPr/>
                    <a:lstStyle/>
                    <a:p>
                      <a:r>
                        <a:rPr lang="en-US" sz="1300"/>
                        <a:t>Full-time</a:t>
                      </a:r>
                      <a:endParaRPr lang="en-US" sz="1300" dirty="0"/>
                    </a:p>
                  </a:txBody>
                  <a:tcPr>
                    <a:solidFill>
                      <a:schemeClr val="tx1">
                        <a:lumMod val="95000"/>
                      </a:schemeClr>
                    </a:solidFill>
                  </a:tcPr>
                </a:tc>
                <a:tc>
                  <a:txBody>
                    <a:bodyPr/>
                    <a:lstStyle/>
                    <a:p>
                      <a:r>
                        <a:rPr lang="en-US" sz="1300"/>
                        <a:t>Coded 1 to 2, then dropped contractors</a:t>
                      </a:r>
                      <a:endParaRPr lang="en-US" sz="1300" dirty="0"/>
                    </a:p>
                  </a:txBody>
                  <a:tcPr>
                    <a:solidFill>
                      <a:schemeClr val="tx1">
                        <a:lumMod val="95000"/>
                      </a:schemeClr>
                    </a:solidFill>
                  </a:tcPr>
                </a:tc>
                <a:tc>
                  <a:txBody>
                    <a:bodyPr/>
                    <a:lstStyle/>
                    <a:p>
                      <a:r>
                        <a:rPr lang="en-US" sz="1300"/>
                        <a:t>X</a:t>
                      </a:r>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781123808"/>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employee_residence</a:t>
                      </a:r>
                      <a:endParaRPr lang="en-US" sz="1300" dirty="0"/>
                    </a:p>
                  </a:txBody>
                  <a:tcPr>
                    <a:solidFill>
                      <a:schemeClr val="tx1">
                        <a:lumMod val="95000"/>
                      </a:schemeClr>
                    </a:solidFill>
                  </a:tcPr>
                </a:tc>
                <a:tc>
                  <a:txBody>
                    <a:bodyPr/>
                    <a:lstStyle/>
                    <a:p>
                      <a:r>
                        <a:rPr lang="en-US" sz="1300" dirty="0"/>
                        <a:t>employee's primary country of residence in during the work year as an ISO 3166 country code</a:t>
                      </a:r>
                    </a:p>
                  </a:txBody>
                  <a:tcPr>
                    <a:solidFill>
                      <a:schemeClr val="tx1">
                        <a:lumMod val="95000"/>
                      </a:schemeClr>
                    </a:solidFill>
                  </a:tcPr>
                </a:tc>
                <a:tc>
                  <a:txBody>
                    <a:bodyPr/>
                    <a:lstStyle/>
                    <a:p>
                      <a:r>
                        <a:rPr lang="en-US" sz="1300"/>
                        <a:t>US</a:t>
                      </a:r>
                      <a:endParaRPr lang="en-US" sz="1300" dirty="0"/>
                    </a:p>
                  </a:txBody>
                  <a:tcPr>
                    <a:solidFill>
                      <a:schemeClr val="tx1">
                        <a:lumMod val="95000"/>
                      </a:schemeClr>
                    </a:solidFill>
                  </a:tcPr>
                </a:tc>
                <a:tc>
                  <a:txBody>
                    <a:bodyPr/>
                    <a:lstStyle/>
                    <a:p>
                      <a:r>
                        <a:rPr lang="en-US" sz="1300"/>
                        <a:t>none</a:t>
                      </a:r>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1651815353"/>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salary:</a:t>
                      </a:r>
                    </a:p>
                  </a:txBody>
                  <a:tcPr>
                    <a:solidFill>
                      <a:schemeClr val="tx1">
                        <a:lumMod val="95000"/>
                      </a:schemeClr>
                    </a:solidFill>
                  </a:tcPr>
                </a:tc>
                <a:tc>
                  <a:txBody>
                    <a:bodyPr/>
                    <a:lstStyle/>
                    <a:p>
                      <a:r>
                        <a:rPr lang="en-US" sz="1300" dirty="0"/>
                        <a:t>total gross salary amount paid</a:t>
                      </a:r>
                    </a:p>
                  </a:txBody>
                  <a:tcPr>
                    <a:solidFill>
                      <a:schemeClr val="tx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a:t>Dropped</a:t>
                      </a:r>
                      <a:endParaRPr lang="en-US" sz="1300" dirty="0"/>
                    </a:p>
                  </a:txBody>
                  <a:tcPr>
                    <a:solidFill>
                      <a:schemeClr val="tx1">
                        <a:lumMod val="95000"/>
                      </a:schemeClr>
                    </a:solidFill>
                  </a:tcPr>
                </a:tc>
                <a:tc>
                  <a:txBody>
                    <a:bodyPr/>
                    <a:lstStyle/>
                    <a:p>
                      <a:endParaRPr lang="en-US" sz="130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a:p>
                  </a:txBody>
                  <a:tcPr>
                    <a:solidFill>
                      <a:schemeClr val="tx1">
                        <a:lumMod val="95000"/>
                      </a:schemeClr>
                    </a:solidFill>
                  </a:tcPr>
                </a:tc>
                <a:extLst>
                  <a:ext uri="{0D108BD9-81ED-4DB2-BD59-A6C34878D82A}">
                    <a16:rowId xmlns:a16="http://schemas.microsoft.com/office/drawing/2014/main" val="3237327019"/>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salary_currency</a:t>
                      </a:r>
                      <a:r>
                        <a:rPr lang="en-US" sz="1300" dirty="0"/>
                        <a:t>:</a:t>
                      </a:r>
                    </a:p>
                  </a:txBody>
                  <a:tcPr>
                    <a:solidFill>
                      <a:schemeClr val="tx1">
                        <a:lumMod val="95000"/>
                      </a:schemeClr>
                    </a:solidFill>
                  </a:tcPr>
                </a:tc>
                <a:tc>
                  <a:txBody>
                    <a:bodyPr/>
                    <a:lstStyle/>
                    <a:p>
                      <a:r>
                        <a:rPr lang="en-US" sz="1300" dirty="0"/>
                        <a:t>currency of the salary paid as an ISO 4217 currency code</a:t>
                      </a:r>
                    </a:p>
                  </a:txBody>
                  <a:tcPr>
                    <a:solidFill>
                      <a:schemeClr val="tx1">
                        <a:lumMod val="95000"/>
                      </a:schemeClr>
                    </a:solidFill>
                  </a:tcPr>
                </a:tc>
                <a:tc>
                  <a:txBody>
                    <a:bodyPr/>
                    <a:lstStyle/>
                    <a:p>
                      <a:r>
                        <a:rPr lang="en-US" sz="1300"/>
                        <a:t>Dropped</a:t>
                      </a:r>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1247818453"/>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company_location</a:t>
                      </a:r>
                      <a:r>
                        <a:rPr lang="en-US" sz="1300" dirty="0"/>
                        <a:t>:</a:t>
                      </a:r>
                    </a:p>
                  </a:txBody>
                  <a:tcPr>
                    <a:solidFill>
                      <a:schemeClr val="tx1">
                        <a:lumMod val="95000"/>
                      </a:schemeClr>
                    </a:solidFill>
                  </a:tcPr>
                </a:tc>
                <a:tc>
                  <a:txBody>
                    <a:bodyPr/>
                    <a:lstStyle/>
                    <a:p>
                      <a:r>
                        <a:rPr lang="en-US" sz="1300" dirty="0"/>
                        <a:t>country of the employer's main office or contracting branch</a:t>
                      </a:r>
                    </a:p>
                  </a:txBody>
                  <a:tcPr>
                    <a:solidFill>
                      <a:schemeClr val="tx1">
                        <a:lumMod val="95000"/>
                      </a:schemeClr>
                    </a:solidFill>
                  </a:tcPr>
                </a:tc>
                <a:tc>
                  <a:txBody>
                    <a:bodyPr/>
                    <a:lstStyle/>
                    <a:p>
                      <a:r>
                        <a:rPr lang="en-US" sz="1300"/>
                        <a:t>Dropped</a:t>
                      </a:r>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3621898585"/>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experience_level</a:t>
                      </a:r>
                      <a:r>
                        <a:rPr lang="en-US" sz="1300" dirty="0"/>
                        <a:t>:</a:t>
                      </a:r>
                    </a:p>
                  </a:txBody>
                  <a:tcPr>
                    <a:solidFill>
                      <a:schemeClr val="accent6">
                        <a:lumMod val="20000"/>
                        <a:lumOff val="80000"/>
                      </a:schemeClr>
                    </a:solidFill>
                  </a:tcPr>
                </a:tc>
                <a:tc>
                  <a:txBody>
                    <a:bodyPr/>
                    <a:lstStyle/>
                    <a:p>
                      <a:r>
                        <a:rPr lang="en-US" sz="1300" dirty="0"/>
                        <a:t>experience level in the job during the year</a:t>
                      </a:r>
                    </a:p>
                  </a:txBody>
                  <a:tcPr>
                    <a:solidFill>
                      <a:schemeClr val="accent6">
                        <a:lumMod val="20000"/>
                        <a:lumOff val="80000"/>
                      </a:schemeClr>
                    </a:solidFill>
                  </a:tcPr>
                </a:tc>
                <a:tc>
                  <a:txBody>
                    <a:bodyPr/>
                    <a:lstStyle/>
                    <a:p>
                      <a:r>
                        <a:rPr lang="en-US" sz="1300"/>
                        <a:t>All included</a:t>
                      </a:r>
                      <a:endParaRPr lang="en-US" sz="1300" dirty="0"/>
                    </a:p>
                  </a:txBody>
                  <a:tcPr>
                    <a:solidFill>
                      <a:schemeClr val="accent6">
                        <a:lumMod val="20000"/>
                        <a:lumOff val="80000"/>
                      </a:schemeClr>
                    </a:solidFill>
                  </a:tcPr>
                </a:tc>
                <a:tc>
                  <a:txBody>
                    <a:bodyPr/>
                    <a:lstStyle/>
                    <a:p>
                      <a:r>
                        <a:rPr lang="en-US" sz="1300"/>
                        <a:t>Coded 1 to 4</a:t>
                      </a:r>
                      <a:endParaRPr lang="en-US" sz="1300" dirty="0"/>
                    </a:p>
                  </a:txBody>
                  <a:tcPr>
                    <a:solidFill>
                      <a:schemeClr val="accent6">
                        <a:lumMod val="20000"/>
                        <a:lumOff val="80000"/>
                      </a:schemeClr>
                    </a:solidFill>
                  </a:tcPr>
                </a:tc>
                <a:tc>
                  <a:txBody>
                    <a:bodyPr/>
                    <a:lstStyle/>
                    <a:p>
                      <a:r>
                        <a:rPr lang="en-US" sz="1300"/>
                        <a:t>X</a:t>
                      </a:r>
                      <a:endParaRPr lang="en-US" sz="1300" dirty="0"/>
                    </a:p>
                  </a:txBody>
                  <a:tcPr>
                    <a:solidFill>
                      <a:schemeClr val="accent6">
                        <a:lumMod val="20000"/>
                        <a:lumOff val="80000"/>
                      </a:schemeClr>
                    </a:solidFill>
                  </a:tcPr>
                </a:tc>
                <a:tc>
                  <a:txBody>
                    <a:bodyPr/>
                    <a:lstStyle/>
                    <a:p>
                      <a:r>
                        <a:rPr lang="en-US" sz="1300"/>
                        <a:t>X</a:t>
                      </a:r>
                      <a:endParaRPr lang="en-US" sz="1300" dirty="0"/>
                    </a:p>
                  </a:txBody>
                  <a:tcPr>
                    <a:solidFill>
                      <a:schemeClr val="accent6">
                        <a:lumMod val="20000"/>
                        <a:lumOff val="80000"/>
                      </a:schemeClr>
                    </a:solidFill>
                  </a:tcPr>
                </a:tc>
                <a:extLst>
                  <a:ext uri="{0D108BD9-81ED-4DB2-BD59-A6C34878D82A}">
                    <a16:rowId xmlns:a16="http://schemas.microsoft.com/office/drawing/2014/main" val="2401191947"/>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job_title</a:t>
                      </a:r>
                      <a:r>
                        <a:rPr lang="en-US" sz="1300" dirty="0"/>
                        <a:t>:</a:t>
                      </a:r>
                    </a:p>
                  </a:txBody>
                  <a:tcPr>
                    <a:solidFill>
                      <a:schemeClr val="accent6">
                        <a:lumMod val="20000"/>
                        <a:lumOff val="80000"/>
                      </a:schemeClr>
                    </a:solidFill>
                  </a:tcPr>
                </a:tc>
                <a:tc>
                  <a:txBody>
                    <a:bodyPr/>
                    <a:lstStyle/>
                    <a:p>
                      <a:r>
                        <a:rPr lang="en-US" sz="1300" dirty="0"/>
                        <a:t>role worked in during the year</a:t>
                      </a:r>
                    </a:p>
                  </a:txBody>
                  <a:tcPr>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a:t>All included</a:t>
                      </a:r>
                      <a:endParaRPr lang="en-US" sz="1300" dirty="0"/>
                    </a:p>
                  </a:txBody>
                  <a:tcPr>
                    <a:solidFill>
                      <a:schemeClr val="accent6">
                        <a:lumMod val="20000"/>
                        <a:lumOff val="80000"/>
                      </a:schemeClr>
                    </a:solidFill>
                  </a:tcPr>
                </a:tc>
                <a:tc>
                  <a:txBody>
                    <a:bodyPr/>
                    <a:lstStyle/>
                    <a:p>
                      <a:r>
                        <a:rPr lang="en-US" sz="1300" dirty="0"/>
                        <a:t>Grouped and coded 1 to 8; dropped some;  regrouped and recoded 1 to 6</a:t>
                      </a:r>
                    </a:p>
                  </a:txBody>
                  <a:tcPr>
                    <a:solidFill>
                      <a:schemeClr val="accent6">
                        <a:lumMod val="20000"/>
                        <a:lumOff val="80000"/>
                      </a:schemeClr>
                    </a:solidFill>
                  </a:tcPr>
                </a:tc>
                <a:tc>
                  <a:txBody>
                    <a:bodyPr/>
                    <a:lstStyle/>
                    <a:p>
                      <a:r>
                        <a:rPr lang="en-US" sz="1300"/>
                        <a:t>X</a:t>
                      </a:r>
                      <a:endParaRPr lang="en-US" sz="1300" dirty="0"/>
                    </a:p>
                  </a:txBody>
                  <a:tcPr>
                    <a:solidFill>
                      <a:schemeClr val="accent6">
                        <a:lumMod val="20000"/>
                        <a:lumOff val="80000"/>
                      </a:schemeClr>
                    </a:solidFill>
                  </a:tcPr>
                </a:tc>
                <a:tc>
                  <a:txBody>
                    <a:bodyPr/>
                    <a:lstStyle/>
                    <a:p>
                      <a:r>
                        <a:rPr lang="en-US" sz="1300"/>
                        <a:t>X</a:t>
                      </a:r>
                      <a:endParaRPr lang="en-US" sz="1300" dirty="0"/>
                    </a:p>
                  </a:txBody>
                  <a:tcPr>
                    <a:solidFill>
                      <a:schemeClr val="accent6">
                        <a:lumMod val="20000"/>
                        <a:lumOff val="80000"/>
                      </a:schemeClr>
                    </a:solidFill>
                  </a:tcPr>
                </a:tc>
                <a:extLst>
                  <a:ext uri="{0D108BD9-81ED-4DB2-BD59-A6C34878D82A}">
                    <a16:rowId xmlns:a16="http://schemas.microsoft.com/office/drawing/2014/main" val="2737576315"/>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salaryinusd</a:t>
                      </a:r>
                      <a:r>
                        <a:rPr lang="en-US" sz="1300" dirty="0"/>
                        <a:t>:</a:t>
                      </a:r>
                    </a:p>
                  </a:txBody>
                  <a:tcPr>
                    <a:solidFill>
                      <a:schemeClr val="accent6">
                        <a:lumMod val="20000"/>
                        <a:lumOff val="80000"/>
                      </a:schemeClr>
                    </a:solidFill>
                  </a:tcPr>
                </a:tc>
                <a:tc>
                  <a:txBody>
                    <a:bodyPr/>
                    <a:lstStyle/>
                    <a:p>
                      <a:r>
                        <a:rPr lang="en-US" sz="1300" dirty="0"/>
                        <a:t>salary in USD</a:t>
                      </a:r>
                    </a:p>
                  </a:txBody>
                  <a:tcPr>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a:t>Included</a:t>
                      </a:r>
                      <a:endParaRPr lang="en-US" sz="1300" dirty="0"/>
                    </a:p>
                  </a:txBody>
                  <a:tcPr>
                    <a:solidFill>
                      <a:schemeClr val="accent6">
                        <a:lumMod val="20000"/>
                        <a:lumOff val="80000"/>
                      </a:schemeClr>
                    </a:solidFill>
                  </a:tcPr>
                </a:tc>
                <a:tc>
                  <a:txBody>
                    <a:bodyPr/>
                    <a:lstStyle/>
                    <a:p>
                      <a:r>
                        <a:rPr lang="en-US" sz="1300" dirty="0"/>
                        <a:t>Binned and coded 1 to 8, then 1-4</a:t>
                      </a:r>
                    </a:p>
                  </a:txBody>
                  <a:tcPr>
                    <a:solidFill>
                      <a:schemeClr val="accent6">
                        <a:lumMod val="20000"/>
                        <a:lumOff val="80000"/>
                      </a:schemeClr>
                    </a:solidFill>
                  </a:tcPr>
                </a:tc>
                <a:tc>
                  <a:txBody>
                    <a:bodyPr/>
                    <a:lstStyle/>
                    <a:p>
                      <a:r>
                        <a:rPr lang="en-US" sz="1300"/>
                        <a:t>X</a:t>
                      </a:r>
                      <a:endParaRPr lang="en-US" sz="1300" dirty="0"/>
                    </a:p>
                  </a:txBody>
                  <a:tcPr>
                    <a:solidFill>
                      <a:schemeClr val="accent6">
                        <a:lumMod val="20000"/>
                        <a:lumOff val="80000"/>
                      </a:schemeClr>
                    </a:solidFill>
                  </a:tcPr>
                </a:tc>
                <a:tc>
                  <a:txBody>
                    <a:bodyPr/>
                    <a:lstStyle/>
                    <a:p>
                      <a:r>
                        <a:rPr lang="en-US" sz="1300"/>
                        <a:t>X</a:t>
                      </a:r>
                      <a:endParaRPr lang="en-US" sz="1300" dirty="0"/>
                    </a:p>
                  </a:txBody>
                  <a:tcPr>
                    <a:solidFill>
                      <a:schemeClr val="accent6">
                        <a:lumMod val="20000"/>
                        <a:lumOff val="80000"/>
                      </a:schemeClr>
                    </a:solidFill>
                  </a:tcPr>
                </a:tc>
                <a:extLst>
                  <a:ext uri="{0D108BD9-81ED-4DB2-BD59-A6C34878D82A}">
                    <a16:rowId xmlns:a16="http://schemas.microsoft.com/office/drawing/2014/main" val="3430638793"/>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remote_ratio</a:t>
                      </a:r>
                      <a:r>
                        <a:rPr lang="en-US" sz="1300" dirty="0"/>
                        <a:t>:</a:t>
                      </a:r>
                    </a:p>
                  </a:txBody>
                  <a:tcPr>
                    <a:solidFill>
                      <a:schemeClr val="accent6">
                        <a:lumMod val="20000"/>
                        <a:lumOff val="80000"/>
                      </a:schemeClr>
                    </a:solidFill>
                  </a:tcPr>
                </a:tc>
                <a:tc>
                  <a:txBody>
                    <a:bodyPr/>
                    <a:lstStyle/>
                    <a:p>
                      <a:r>
                        <a:rPr lang="en-US" sz="1300" dirty="0"/>
                        <a:t>overall amount of work done remotely</a:t>
                      </a:r>
                    </a:p>
                  </a:txBody>
                  <a:tcPr>
                    <a:solidFill>
                      <a:schemeClr val="accent6">
                        <a:lumMod val="20000"/>
                        <a:lumOff val="80000"/>
                      </a:schemeClr>
                    </a:solidFill>
                  </a:tcPr>
                </a:tc>
                <a:tc>
                  <a:txBody>
                    <a:bodyPr/>
                    <a:lstStyle/>
                    <a:p>
                      <a:r>
                        <a:rPr lang="en-US" sz="1300"/>
                        <a:t>Included</a:t>
                      </a:r>
                      <a:endParaRPr lang="en-US" sz="1300" dirty="0"/>
                    </a:p>
                  </a:txBody>
                  <a:tcPr>
                    <a:solidFill>
                      <a:schemeClr val="accent6">
                        <a:lumMod val="20000"/>
                        <a:lumOff val="80000"/>
                      </a:schemeClr>
                    </a:solidFill>
                  </a:tcPr>
                </a:tc>
                <a:tc>
                  <a:txBody>
                    <a:bodyPr/>
                    <a:lstStyle/>
                    <a:p>
                      <a:r>
                        <a:rPr lang="en-US" sz="1300"/>
                        <a:t>none</a:t>
                      </a:r>
                      <a:endParaRPr lang="en-US" sz="1300" dirty="0"/>
                    </a:p>
                  </a:txBody>
                  <a:tcPr>
                    <a:solidFill>
                      <a:schemeClr val="accent6">
                        <a:lumMod val="20000"/>
                        <a:lumOff val="80000"/>
                      </a:schemeClr>
                    </a:solidFill>
                  </a:tcPr>
                </a:tc>
                <a:tc>
                  <a:txBody>
                    <a:bodyPr/>
                    <a:lstStyle/>
                    <a:p>
                      <a:r>
                        <a:rPr lang="en-US" sz="1300"/>
                        <a:t>X</a:t>
                      </a:r>
                      <a:endParaRPr lang="en-US" sz="1300" dirty="0"/>
                    </a:p>
                  </a:txBody>
                  <a:tcPr>
                    <a:solidFill>
                      <a:schemeClr val="accent6">
                        <a:lumMod val="20000"/>
                        <a:lumOff val="80000"/>
                      </a:schemeClr>
                    </a:solidFill>
                  </a:tcPr>
                </a:tc>
                <a:tc>
                  <a:txBody>
                    <a:bodyPr/>
                    <a:lstStyle/>
                    <a:p>
                      <a:r>
                        <a:rPr lang="en-US" sz="1300"/>
                        <a:t>X</a:t>
                      </a:r>
                      <a:endParaRPr lang="en-US" sz="1300" dirty="0"/>
                    </a:p>
                  </a:txBody>
                  <a:tcPr>
                    <a:solidFill>
                      <a:schemeClr val="accent6">
                        <a:lumMod val="20000"/>
                        <a:lumOff val="80000"/>
                      </a:schemeClr>
                    </a:solidFill>
                  </a:tcPr>
                </a:tc>
                <a:extLst>
                  <a:ext uri="{0D108BD9-81ED-4DB2-BD59-A6C34878D82A}">
                    <a16:rowId xmlns:a16="http://schemas.microsoft.com/office/drawing/2014/main" val="1557644124"/>
                  </a:ext>
                </a:extLst>
              </a:tr>
              <a:tr h="2746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company_size</a:t>
                      </a:r>
                      <a:r>
                        <a:rPr lang="en-US" sz="1300" dirty="0"/>
                        <a:t>:</a:t>
                      </a:r>
                    </a:p>
                  </a:txBody>
                  <a:tcPr>
                    <a:solidFill>
                      <a:schemeClr val="accent6">
                        <a:lumMod val="20000"/>
                        <a:lumOff val="80000"/>
                      </a:schemeClr>
                    </a:solidFill>
                  </a:tcPr>
                </a:tc>
                <a:tc>
                  <a:txBody>
                    <a:bodyPr/>
                    <a:lstStyle/>
                    <a:p>
                      <a:r>
                        <a:rPr lang="en-US" sz="1300" dirty="0"/>
                        <a:t>median number of people that worked for the company during the year</a:t>
                      </a:r>
                    </a:p>
                  </a:txBody>
                  <a:tcPr>
                    <a:solidFill>
                      <a:schemeClr val="accent6">
                        <a:lumMod val="20000"/>
                        <a:lumOff val="80000"/>
                      </a:schemeClr>
                    </a:solidFill>
                  </a:tcPr>
                </a:tc>
                <a:tc>
                  <a:txBody>
                    <a:bodyPr/>
                    <a:lstStyle/>
                    <a:p>
                      <a:r>
                        <a:rPr lang="en-US" sz="1300"/>
                        <a:t>Included</a:t>
                      </a:r>
                      <a:endParaRPr lang="en-US" sz="1300" dirty="0"/>
                    </a:p>
                  </a:txBody>
                  <a:tcPr>
                    <a:solidFill>
                      <a:schemeClr val="accent6">
                        <a:lumMod val="20000"/>
                        <a:lumOff val="80000"/>
                      </a:schemeClr>
                    </a:solidFill>
                  </a:tcPr>
                </a:tc>
                <a:tc>
                  <a:txBody>
                    <a:bodyPr/>
                    <a:lstStyle/>
                    <a:p>
                      <a:r>
                        <a:rPr lang="en-US" sz="1300"/>
                        <a:t>Coded, 1 to 3</a:t>
                      </a:r>
                      <a:endParaRPr lang="en-US" sz="1300" dirty="0"/>
                    </a:p>
                  </a:txBody>
                  <a:tcPr>
                    <a:solidFill>
                      <a:schemeClr val="accent6">
                        <a:lumMod val="20000"/>
                        <a:lumOff val="80000"/>
                      </a:schemeClr>
                    </a:solidFill>
                  </a:tcPr>
                </a:tc>
                <a:tc>
                  <a:txBody>
                    <a:bodyPr/>
                    <a:lstStyle/>
                    <a:p>
                      <a:r>
                        <a:rPr lang="en-US" sz="1300"/>
                        <a:t>X</a:t>
                      </a:r>
                      <a:endParaRPr lang="en-US" sz="1300" dirty="0"/>
                    </a:p>
                  </a:txBody>
                  <a:tcPr>
                    <a:solidFill>
                      <a:schemeClr val="accent6">
                        <a:lumMod val="20000"/>
                        <a:lumOff val="80000"/>
                      </a:schemeClr>
                    </a:solidFill>
                  </a:tcPr>
                </a:tc>
                <a:tc>
                  <a:txBody>
                    <a:bodyPr/>
                    <a:lstStyle/>
                    <a:p>
                      <a:r>
                        <a:rPr lang="en-US" sz="1300" dirty="0"/>
                        <a:t>X</a:t>
                      </a:r>
                    </a:p>
                  </a:txBody>
                  <a:tcPr>
                    <a:solidFill>
                      <a:schemeClr val="accent6">
                        <a:lumMod val="20000"/>
                        <a:lumOff val="80000"/>
                      </a:schemeClr>
                    </a:solidFill>
                  </a:tcPr>
                </a:tc>
                <a:extLst>
                  <a:ext uri="{0D108BD9-81ED-4DB2-BD59-A6C34878D82A}">
                    <a16:rowId xmlns:a16="http://schemas.microsoft.com/office/drawing/2014/main" val="2613986532"/>
                  </a:ext>
                </a:extLst>
              </a:tr>
            </a:tbl>
          </a:graphicData>
        </a:graphic>
      </p:graphicFrame>
    </p:spTree>
    <p:extLst>
      <p:ext uri="{BB962C8B-B14F-4D97-AF65-F5344CB8AC3E}">
        <p14:creationId xmlns:p14="http://schemas.microsoft.com/office/powerpoint/2010/main" val="37473818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22" name="Freeform: Shape 2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Oval 2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Freeform: Shape 2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27" name="Rectangle 2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vert="horz" wrap="square" lIns="0" tIns="0" rIns="0" bIns="0" rtlCol="0" anchor="t" anchorCtr="0">
            <a:normAutofit/>
          </a:bodyPr>
          <a:lstStyle/>
          <a:p>
            <a:pPr>
              <a:lnSpc>
                <a:spcPct val="100000"/>
              </a:lnSpc>
            </a:pPr>
            <a:r>
              <a:rPr lang="en-US" kern="1200" dirty="0">
                <a:solidFill>
                  <a:schemeClr val="tx1"/>
                </a:solidFill>
                <a:latin typeface="+mj-lt"/>
                <a:ea typeface="+mj-ea"/>
                <a:cs typeface="+mj-cs"/>
              </a:rPr>
              <a:t>Data Analysis</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62"/>
          <a:stretch/>
        </p:blipFill>
        <p:spPr>
          <a:xfrm>
            <a:off x="20" y="1"/>
            <a:ext cx="12191980" cy="3502749"/>
          </a:xfrm>
          <a:custGeom>
            <a:avLst/>
            <a:gdLst/>
            <a:ahLst/>
            <a:cxnLst/>
            <a:rect l="l" t="t" r="r" b="b"/>
            <a:pathLst>
              <a:path w="12192000" h="3777175">
                <a:moveTo>
                  <a:pt x="0" y="0"/>
                </a:moveTo>
                <a:lnTo>
                  <a:pt x="12192000" y="0"/>
                </a:lnTo>
                <a:lnTo>
                  <a:pt x="12192000" y="3777175"/>
                </a:lnTo>
                <a:lnTo>
                  <a:pt x="0" y="3777175"/>
                </a:lnTo>
                <a:close/>
              </a:path>
            </a:pathLst>
          </a:custGeom>
        </p:spPr>
      </p:pic>
      <p:sp>
        <p:nvSpPr>
          <p:cNvPr id="29" name="Oval 28">
            <a:extLst>
              <a:ext uri="{FF2B5EF4-FFF2-40B4-BE49-F238E27FC236}">
                <a16:creationId xmlns:a16="http://schemas.microsoft.com/office/drawing/2014/main" id="{C5D31EF7-7A67-43B2-8B5E-B4A6241B1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13" y="360283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7325" y="3738563"/>
            <a:ext cx="6373813" cy="2385284"/>
          </a:xfrm>
        </p:spPr>
        <p:txBody>
          <a:bodyPr vert="horz" wrap="square" lIns="0" tIns="0" rIns="0" bIns="0" rtlCol="0" anchor="t">
            <a:normAutofit/>
          </a:bodyPr>
          <a:lstStyle/>
          <a:p>
            <a:pPr indent="-228600">
              <a:lnSpc>
                <a:spcPct val="100000"/>
              </a:lnSpc>
              <a:buFont typeface="Arial" panose="020B0604020202020204" pitchFamily="34" charset="0"/>
              <a:buChar char="•"/>
            </a:pPr>
            <a:r>
              <a:rPr lang="en-US" sz="1600" dirty="0"/>
              <a:t>Team to complete this slide</a:t>
            </a:r>
          </a:p>
          <a:p>
            <a:pPr indent="-228600">
              <a:lnSpc>
                <a:spcPct val="100000"/>
              </a:lnSpc>
              <a:buFont typeface="Arial" panose="020B0604020202020204" pitchFamily="34" charset="0"/>
              <a:buChar char="•"/>
            </a:pPr>
            <a:r>
              <a:rPr lang="en-US" sz="1600" dirty="0"/>
              <a:t>Team to complete this slide</a:t>
            </a:r>
          </a:p>
          <a:p>
            <a:pPr indent="-228600">
              <a:lnSpc>
                <a:spcPct val="100000"/>
              </a:lnSpc>
              <a:buFont typeface="Arial" panose="020B0604020202020204" pitchFamily="34" charset="0"/>
              <a:buChar char="•"/>
            </a:pPr>
            <a:r>
              <a:rPr lang="en-US" sz="1600" dirty="0"/>
              <a:t>Team to complete this slide</a:t>
            </a:r>
          </a:p>
          <a:p>
            <a:pPr indent="-228600">
              <a:lnSpc>
                <a:spcPct val="100000"/>
              </a:lnSpc>
              <a:buFont typeface="Arial" panose="020B0604020202020204" pitchFamily="34" charset="0"/>
              <a:buChar char="•"/>
            </a:pPr>
            <a:r>
              <a:rPr lang="en-US" sz="1600" dirty="0"/>
              <a:t>Team to complete this slide</a:t>
            </a:r>
          </a:p>
          <a:p>
            <a:pPr indent="-228600">
              <a:lnSpc>
                <a:spcPct val="100000"/>
              </a:lnSpc>
              <a:buFont typeface="Arial" panose="020B0604020202020204" pitchFamily="34" charset="0"/>
              <a:buChar char="•"/>
            </a:pPr>
            <a:r>
              <a:rPr lang="en-US" sz="1600" dirty="0"/>
              <a:t>Team to complete this slide</a:t>
            </a:r>
          </a:p>
        </p:txBody>
      </p:sp>
      <p:sp>
        <p:nvSpPr>
          <p:cNvPr id="2" name="Date Placeholder 1">
            <a:extLst>
              <a:ext uri="{FF2B5EF4-FFF2-40B4-BE49-F238E27FC236}">
                <a16:creationId xmlns:a16="http://schemas.microsoft.com/office/drawing/2014/main" id="{2044E150-552A-E8B8-F2AE-4C50249F0762}"/>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a:t>June 11, 2023</a:t>
            </a:r>
          </a:p>
        </p:txBody>
      </p:sp>
      <p:sp>
        <p:nvSpPr>
          <p:cNvPr id="3" name="Footer Placeholder 2">
            <a:extLst>
              <a:ext uri="{FF2B5EF4-FFF2-40B4-BE49-F238E27FC236}">
                <a16:creationId xmlns:a16="http://schemas.microsoft.com/office/drawing/2014/main" id="{86A3FDBD-038A-1268-849C-DB956B595860}"/>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a:t>Data-Related Jobs Salary Predictor app</a:t>
            </a:r>
          </a:p>
        </p:txBody>
      </p:sp>
      <p:sp>
        <p:nvSpPr>
          <p:cNvPr id="7" name="Slide Number Placeholder 3">
            <a:extLst>
              <a:ext uri="{FF2B5EF4-FFF2-40B4-BE49-F238E27FC236}">
                <a16:creationId xmlns:a16="http://schemas.microsoft.com/office/drawing/2014/main" id="{0146C407-D133-C736-C4C5-8DB66C632B91}"/>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DBA1B0FB-D917-4C8C-928F-313BD683BF39}" type="slidenum">
              <a:rPr lang="en-US" smtClean="0"/>
              <a:pPr>
                <a:spcAft>
                  <a:spcPts val="600"/>
                </a:spcAft>
              </a:pPr>
              <a:t>11</a:t>
            </a:fld>
            <a:endParaRPr lang="en-US"/>
          </a:p>
        </p:txBody>
      </p:sp>
      <p:sp>
        <p:nvSpPr>
          <p:cNvPr id="4" name="Oval 3">
            <a:extLst>
              <a:ext uri="{FF2B5EF4-FFF2-40B4-BE49-F238E27FC236}">
                <a16:creationId xmlns:a16="http://schemas.microsoft.com/office/drawing/2014/main" id="{ACE18A90-52DF-C4F2-9F52-0AAFF0149C0E}"/>
              </a:ext>
            </a:extLst>
          </p:cNvPr>
          <p:cNvSpPr/>
          <p:nvPr/>
        </p:nvSpPr>
        <p:spPr>
          <a:xfrm>
            <a:off x="10186987" y="220668"/>
            <a:ext cx="1735136" cy="1597105"/>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931315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68E8C7D-5B44-4DE4-699B-550A2EEB5F3B}"/>
              </a:ext>
            </a:extLst>
          </p:cNvPr>
          <p:cNvSpPr>
            <a:spLocks noGrp="1"/>
          </p:cNvSpPr>
          <p:nvPr>
            <p:ph type="title"/>
          </p:nvPr>
        </p:nvSpPr>
        <p:spPr/>
        <p:txBody>
          <a:bodyPr/>
          <a:lstStyle/>
          <a:p>
            <a:r>
              <a:rPr lang="en-US" dirty="0"/>
              <a:t>Data Analysis (Original csv Data) </a:t>
            </a:r>
          </a:p>
        </p:txBody>
      </p:sp>
      <p:sp>
        <p:nvSpPr>
          <p:cNvPr id="9" name="Text Placeholder 8">
            <a:extLst>
              <a:ext uri="{FF2B5EF4-FFF2-40B4-BE49-F238E27FC236}">
                <a16:creationId xmlns:a16="http://schemas.microsoft.com/office/drawing/2014/main" id="{A59DD911-D3F6-F572-1900-53625191558A}"/>
              </a:ext>
            </a:extLst>
          </p:cNvPr>
          <p:cNvSpPr>
            <a:spLocks noGrp="1"/>
          </p:cNvSpPr>
          <p:nvPr>
            <p:ph type="body" idx="1"/>
          </p:nvPr>
        </p:nvSpPr>
        <p:spPr>
          <a:xfrm>
            <a:off x="629660" y="1731375"/>
            <a:ext cx="5358390" cy="535354"/>
          </a:xfrm>
        </p:spPr>
        <p:txBody>
          <a:bodyPr/>
          <a:lstStyle/>
          <a:p>
            <a:pPr algn="ctr"/>
            <a:r>
              <a:rPr lang="en-US" sz="1600" dirty="0"/>
              <a:t>Average Salary by job title</a:t>
            </a:r>
          </a:p>
        </p:txBody>
      </p:sp>
      <p:pic>
        <p:nvPicPr>
          <p:cNvPr id="16" name="Content Placeholder 15">
            <a:extLst>
              <a:ext uri="{FF2B5EF4-FFF2-40B4-BE49-F238E27FC236}">
                <a16:creationId xmlns:a16="http://schemas.microsoft.com/office/drawing/2014/main" id="{D4E32DC7-1F0F-2134-5626-07C996BDF207}"/>
              </a:ext>
            </a:extLst>
          </p:cNvPr>
          <p:cNvPicPr>
            <a:picLocks noGrp="1" noChangeAspect="1"/>
          </p:cNvPicPr>
          <p:nvPr>
            <p:ph sz="half" idx="2"/>
          </p:nvPr>
        </p:nvPicPr>
        <p:blipFill>
          <a:blip r:embed="rId2"/>
          <a:stretch>
            <a:fillRect/>
          </a:stretch>
        </p:blipFill>
        <p:spPr>
          <a:xfrm>
            <a:off x="629660" y="2595563"/>
            <a:ext cx="5279594" cy="3348036"/>
          </a:xfrm>
        </p:spPr>
      </p:pic>
      <p:sp>
        <p:nvSpPr>
          <p:cNvPr id="10" name="Text Placeholder 9">
            <a:extLst>
              <a:ext uri="{FF2B5EF4-FFF2-40B4-BE49-F238E27FC236}">
                <a16:creationId xmlns:a16="http://schemas.microsoft.com/office/drawing/2014/main" id="{DAB23D0E-6A3D-E7EF-0688-7FDC27EE59A7}"/>
              </a:ext>
            </a:extLst>
          </p:cNvPr>
          <p:cNvSpPr>
            <a:spLocks noGrp="1"/>
          </p:cNvSpPr>
          <p:nvPr>
            <p:ph type="body" sz="quarter" idx="3"/>
          </p:nvPr>
        </p:nvSpPr>
        <p:spPr>
          <a:xfrm>
            <a:off x="6638924" y="1731375"/>
            <a:ext cx="4833939" cy="535354"/>
          </a:xfrm>
        </p:spPr>
        <p:txBody>
          <a:bodyPr/>
          <a:lstStyle/>
          <a:p>
            <a:pPr algn="ctr"/>
            <a:r>
              <a:rPr lang="en-US" sz="1600" dirty="0"/>
              <a:t>Average Salary by job title</a:t>
            </a:r>
          </a:p>
        </p:txBody>
      </p:sp>
      <p:pic>
        <p:nvPicPr>
          <p:cNvPr id="29" name="Content Placeholder 28">
            <a:extLst>
              <a:ext uri="{FF2B5EF4-FFF2-40B4-BE49-F238E27FC236}">
                <a16:creationId xmlns:a16="http://schemas.microsoft.com/office/drawing/2014/main" id="{C48F007D-C86E-457A-2560-010E097BA157}"/>
              </a:ext>
            </a:extLst>
          </p:cNvPr>
          <p:cNvPicPr>
            <a:picLocks noGrp="1" noChangeAspect="1"/>
          </p:cNvPicPr>
          <p:nvPr>
            <p:ph sz="quarter" idx="4"/>
          </p:nvPr>
        </p:nvPicPr>
        <p:blipFill>
          <a:blip r:embed="rId3"/>
          <a:stretch>
            <a:fillRect/>
          </a:stretch>
        </p:blipFill>
        <p:spPr>
          <a:xfrm>
            <a:off x="6638925" y="2569574"/>
            <a:ext cx="4784897" cy="3374026"/>
          </a:xfrm>
        </p:spPr>
      </p:pic>
      <p:sp>
        <p:nvSpPr>
          <p:cNvPr id="30" name="Date Placeholder 1">
            <a:extLst>
              <a:ext uri="{FF2B5EF4-FFF2-40B4-BE49-F238E27FC236}">
                <a16:creationId xmlns:a16="http://schemas.microsoft.com/office/drawing/2014/main" id="{1E275BDA-1962-0C77-6F2C-0769F2969596}"/>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1" name="Footer Placeholder 2">
            <a:extLst>
              <a:ext uri="{FF2B5EF4-FFF2-40B4-BE49-F238E27FC236}">
                <a16:creationId xmlns:a16="http://schemas.microsoft.com/office/drawing/2014/main" id="{8851786F-C3E3-0D3B-5E6D-C3F0B282EE1C}"/>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32" name="Slide Number Placeholder 3">
            <a:extLst>
              <a:ext uri="{FF2B5EF4-FFF2-40B4-BE49-F238E27FC236}">
                <a16:creationId xmlns:a16="http://schemas.microsoft.com/office/drawing/2014/main" id="{40BDB056-F6CA-77EC-99A9-D297146FDA50}"/>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12</a:t>
            </a:fld>
            <a:endParaRPr lang="en-US"/>
          </a:p>
        </p:txBody>
      </p:sp>
      <p:sp>
        <p:nvSpPr>
          <p:cNvPr id="11" name="Oval 10">
            <a:extLst>
              <a:ext uri="{FF2B5EF4-FFF2-40B4-BE49-F238E27FC236}">
                <a16:creationId xmlns:a16="http://schemas.microsoft.com/office/drawing/2014/main" id="{EB515CF2-C5A0-DC99-CA3F-3216624B54C3}"/>
              </a:ext>
            </a:extLst>
          </p:cNvPr>
          <p:cNvSpPr/>
          <p:nvPr/>
        </p:nvSpPr>
        <p:spPr>
          <a:xfrm>
            <a:off x="10186987" y="220668"/>
            <a:ext cx="1735136" cy="1597105"/>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6064CC8-A022-F6BE-523C-4E78439E4DA8}"/>
              </a:ext>
            </a:extLst>
          </p:cNvPr>
          <p:cNvSpPr txBox="1"/>
          <p:nvPr/>
        </p:nvSpPr>
        <p:spPr>
          <a:xfrm>
            <a:off x="550862" y="1402541"/>
            <a:ext cx="9126537" cy="369332"/>
          </a:xfrm>
          <a:prstGeom prst="rect">
            <a:avLst/>
          </a:prstGeom>
          <a:solidFill>
            <a:srgbClr val="FFFF00"/>
          </a:solidFill>
        </p:spPr>
        <p:txBody>
          <a:bodyPr wrap="square" rtlCol="0">
            <a:spAutoFit/>
          </a:bodyPr>
          <a:lstStyle/>
          <a:p>
            <a:r>
              <a:rPr lang="en-US" dirty="0">
                <a:solidFill>
                  <a:schemeClr val="accent3">
                    <a:lumMod val="40000"/>
                    <a:lumOff val="60000"/>
                  </a:schemeClr>
                </a:solidFill>
              </a:rPr>
              <a:t>Need a figure that shows total # of rows for each job title in original csv to replace one of these </a:t>
            </a:r>
          </a:p>
        </p:txBody>
      </p:sp>
    </p:spTree>
    <p:extLst>
      <p:ext uri="{BB962C8B-B14F-4D97-AF65-F5344CB8AC3E}">
        <p14:creationId xmlns:p14="http://schemas.microsoft.com/office/powerpoint/2010/main" val="2792069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68E8C7D-5B44-4DE4-699B-550A2EEB5F3B}"/>
              </a:ext>
            </a:extLst>
          </p:cNvPr>
          <p:cNvSpPr>
            <a:spLocks noGrp="1"/>
          </p:cNvSpPr>
          <p:nvPr>
            <p:ph type="title"/>
          </p:nvPr>
        </p:nvSpPr>
        <p:spPr>
          <a:xfrm>
            <a:off x="550862" y="549275"/>
            <a:ext cx="11091600" cy="722313"/>
          </a:xfrm>
        </p:spPr>
        <p:txBody>
          <a:bodyPr/>
          <a:lstStyle/>
          <a:p>
            <a:r>
              <a:rPr lang="en-US" dirty="0"/>
              <a:t>Data Analysis (Original csv Data) </a:t>
            </a:r>
          </a:p>
        </p:txBody>
      </p:sp>
      <p:pic>
        <p:nvPicPr>
          <p:cNvPr id="23" name="Content Placeholder 22">
            <a:extLst>
              <a:ext uri="{FF2B5EF4-FFF2-40B4-BE49-F238E27FC236}">
                <a16:creationId xmlns:a16="http://schemas.microsoft.com/office/drawing/2014/main" id="{B8BF9928-DF17-713F-8F4F-5BE850AD1FCD}"/>
              </a:ext>
            </a:extLst>
          </p:cNvPr>
          <p:cNvPicPr>
            <a:picLocks noGrp="1" noChangeAspect="1"/>
          </p:cNvPicPr>
          <p:nvPr>
            <p:ph idx="1"/>
          </p:nvPr>
        </p:nvPicPr>
        <p:blipFill>
          <a:blip r:embed="rId2"/>
          <a:stretch>
            <a:fillRect/>
          </a:stretch>
        </p:blipFill>
        <p:spPr>
          <a:xfrm>
            <a:off x="550862" y="1876644"/>
            <a:ext cx="11090274" cy="4452500"/>
          </a:xfrm>
        </p:spPr>
      </p:pic>
      <p:sp>
        <p:nvSpPr>
          <p:cNvPr id="3" name="Text Placeholder 2">
            <a:extLst>
              <a:ext uri="{FF2B5EF4-FFF2-40B4-BE49-F238E27FC236}">
                <a16:creationId xmlns:a16="http://schemas.microsoft.com/office/drawing/2014/main" id="{74E0B0E0-4E60-E60E-A45F-E4BE9491E749}"/>
              </a:ext>
            </a:extLst>
          </p:cNvPr>
          <p:cNvSpPr>
            <a:spLocks noGrp="1"/>
          </p:cNvSpPr>
          <p:nvPr>
            <p:ph type="body" sz="quarter" idx="4294967295"/>
          </p:nvPr>
        </p:nvSpPr>
        <p:spPr>
          <a:xfrm>
            <a:off x="550862" y="1352550"/>
            <a:ext cx="3567113" cy="536575"/>
          </a:xfrm>
        </p:spPr>
        <p:txBody>
          <a:bodyPr/>
          <a:lstStyle/>
          <a:p>
            <a:pPr marL="0" indent="0">
              <a:buNone/>
            </a:pPr>
            <a:r>
              <a:rPr lang="en-US" dirty="0"/>
              <a:t>Bivariate Analysis</a:t>
            </a:r>
          </a:p>
        </p:txBody>
      </p:sp>
      <p:sp>
        <p:nvSpPr>
          <p:cNvPr id="30" name="Date Placeholder 1">
            <a:extLst>
              <a:ext uri="{FF2B5EF4-FFF2-40B4-BE49-F238E27FC236}">
                <a16:creationId xmlns:a16="http://schemas.microsoft.com/office/drawing/2014/main" id="{1E275BDA-1962-0C77-6F2C-0769F2969596}"/>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1" name="Footer Placeholder 2">
            <a:extLst>
              <a:ext uri="{FF2B5EF4-FFF2-40B4-BE49-F238E27FC236}">
                <a16:creationId xmlns:a16="http://schemas.microsoft.com/office/drawing/2014/main" id="{8851786F-C3E3-0D3B-5E6D-C3F0B282EE1C}"/>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32" name="Slide Number Placeholder 3">
            <a:extLst>
              <a:ext uri="{FF2B5EF4-FFF2-40B4-BE49-F238E27FC236}">
                <a16:creationId xmlns:a16="http://schemas.microsoft.com/office/drawing/2014/main" id="{40BDB056-F6CA-77EC-99A9-D297146FDA50}"/>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13</a:t>
            </a:fld>
            <a:endParaRPr lang="en-US"/>
          </a:p>
        </p:txBody>
      </p:sp>
    </p:spTree>
    <p:extLst>
      <p:ext uri="{BB962C8B-B14F-4D97-AF65-F5344CB8AC3E}">
        <p14:creationId xmlns:p14="http://schemas.microsoft.com/office/powerpoint/2010/main" val="34474340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6" name="Group 2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47" name="Freeform: Shape 2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Oval 2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9" name="Oval 2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Shape 2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51" name="Rectangle 2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549276"/>
            <a:ext cx="4369479" cy="755913"/>
          </a:xfrm>
        </p:spPr>
        <p:txBody>
          <a:bodyPr vert="horz" wrap="square" lIns="0" tIns="0" rIns="0" bIns="0" rtlCol="0" anchor="b" anchorCtr="0">
            <a:normAutofit/>
          </a:bodyPr>
          <a:lstStyle/>
          <a:p>
            <a:pPr>
              <a:lnSpc>
                <a:spcPct val="100000"/>
              </a:lnSpc>
            </a:pPr>
            <a:r>
              <a:rPr lang="en-US" kern="1200" dirty="0">
                <a:solidFill>
                  <a:schemeClr val="tx1"/>
                </a:solidFill>
                <a:latin typeface="+mj-lt"/>
                <a:ea typeface="+mj-ea"/>
                <a:cs typeface="+mj-cs"/>
              </a:rPr>
              <a:t>Data Modeling</a:t>
            </a:r>
          </a:p>
        </p:txBody>
      </p:sp>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50864" y="1451728"/>
            <a:ext cx="4596172" cy="4641098"/>
          </a:xfrm>
        </p:spPr>
        <p:txBody>
          <a:bodyPr vert="horz" wrap="square" lIns="0" tIns="0" rIns="0" bIns="0" rtlCol="0" anchor="t">
            <a:normAutofit/>
          </a:bodyPr>
          <a:lstStyle/>
          <a:p>
            <a:pPr indent="-228600">
              <a:buFont typeface="Arial" panose="020B0604020202020204" pitchFamily="34" charset="0"/>
              <a:buChar char="•"/>
            </a:pPr>
            <a:r>
              <a:rPr lang="en-US" sz="1800" dirty="0"/>
              <a:t>Gathered and prepared the data:  Imported the refined csv from the data cleaning.</a:t>
            </a:r>
          </a:p>
          <a:p>
            <a:pPr indent="-228600">
              <a:buFont typeface="Arial" panose="020B0604020202020204" pitchFamily="34" charset="0"/>
              <a:buChar char="•"/>
            </a:pPr>
            <a:r>
              <a:rPr lang="en-US" sz="1800" dirty="0"/>
              <a:t>Split the data into training and test data sets.  </a:t>
            </a:r>
          </a:p>
          <a:p>
            <a:pPr indent="-228600">
              <a:buFont typeface="Arial" panose="020B0604020202020204" pitchFamily="34" charset="0"/>
              <a:buChar char="•"/>
            </a:pPr>
            <a:r>
              <a:rPr lang="en-US" sz="1800" dirty="0"/>
              <a:t>Identified the features (job category, experience level, remote ratio, company size) and </a:t>
            </a:r>
            <a:r>
              <a:rPr lang="en-US" sz="1800" dirty="0">
                <a:solidFill>
                  <a:schemeClr val="accent3">
                    <a:lumMod val="40000"/>
                    <a:lumOff val="60000"/>
                    <a:alpha val="60000"/>
                  </a:schemeClr>
                </a:solidFill>
              </a:rPr>
              <a:t>target variable (</a:t>
            </a:r>
            <a:r>
              <a:rPr lang="en-US" sz="1800" dirty="0" err="1">
                <a:solidFill>
                  <a:schemeClr val="accent3">
                    <a:lumMod val="40000"/>
                    <a:lumOff val="60000"/>
                    <a:alpha val="60000"/>
                  </a:schemeClr>
                </a:solidFill>
              </a:rPr>
              <a:t>ie</a:t>
            </a:r>
            <a:r>
              <a:rPr lang="en-US" sz="1800" dirty="0">
                <a:solidFill>
                  <a:schemeClr val="accent3">
                    <a:lumMod val="40000"/>
                    <a:lumOff val="60000"/>
                    <a:alpha val="60000"/>
                  </a:schemeClr>
                </a:solidFill>
              </a:rPr>
              <a:t>, salary in USD)</a:t>
            </a:r>
            <a:r>
              <a:rPr lang="en-US" sz="1800" dirty="0"/>
              <a:t>.</a:t>
            </a:r>
          </a:p>
          <a:p>
            <a:pPr indent="-228600">
              <a:buFont typeface="Arial" panose="020B0604020202020204" pitchFamily="34" charset="0"/>
              <a:buChar char="•"/>
            </a:pPr>
            <a:r>
              <a:rPr lang="en-US" sz="1800" dirty="0"/>
              <a:t>Trained and tested a forest regression model.</a:t>
            </a:r>
          </a:p>
          <a:p>
            <a:pPr indent="-228600">
              <a:buFont typeface="Arial" panose="020B0604020202020204" pitchFamily="34" charset="0"/>
              <a:buChar char="•"/>
            </a:pPr>
            <a:r>
              <a:rPr lang="en-US" sz="1800" dirty="0"/>
              <a:t>Evaluated model and finetuned the model.</a:t>
            </a:r>
          </a:p>
          <a:p>
            <a:pPr indent="-228600">
              <a:buFont typeface="Arial" panose="020B0604020202020204" pitchFamily="34" charset="0"/>
              <a:buChar char="•"/>
            </a:pPr>
            <a:r>
              <a:rPr lang="en-US" sz="1800" dirty="0"/>
              <a:t>Checked that model returned logical predictions based on a variety of input combinations</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46084" r="22916" b="-1"/>
          <a:stretch/>
        </p:blipFill>
        <p:spPr>
          <a:xfrm>
            <a:off x="5588000"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52" name="Group 28">
            <a:extLst>
              <a:ext uri="{FF2B5EF4-FFF2-40B4-BE49-F238E27FC236}">
                <a16:creationId xmlns:a16="http://schemas.microsoft.com/office/drawing/2014/main" id="{183B29DA-9BB8-4BA8-B8E1-8C2B544078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22156" y="4143453"/>
            <a:ext cx="734257" cy="760506"/>
            <a:chOff x="5243759" y="1363788"/>
            <a:chExt cx="734257" cy="760506"/>
          </a:xfrm>
        </p:grpSpPr>
        <p:sp>
          <p:nvSpPr>
            <p:cNvPr id="30" name="Freeform 5">
              <a:extLst>
                <a:ext uri="{FF2B5EF4-FFF2-40B4-BE49-F238E27FC236}">
                  <a16:creationId xmlns:a16="http://schemas.microsoft.com/office/drawing/2014/main" id="{D02496F8-166D-469A-8040-08608013B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Freeform 6">
              <a:extLst>
                <a:ext uri="{FF2B5EF4-FFF2-40B4-BE49-F238E27FC236}">
                  <a16:creationId xmlns:a16="http://schemas.microsoft.com/office/drawing/2014/main" id="{23E648A7-A02A-4DC7-9FEC-489F1BA6F7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Freeform 8">
              <a:extLst>
                <a:ext uri="{FF2B5EF4-FFF2-40B4-BE49-F238E27FC236}">
                  <a16:creationId xmlns:a16="http://schemas.microsoft.com/office/drawing/2014/main" id="{4EF573B1-38BC-4C7B-894C-BE3864A04AD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3" name="Oval 33">
            <a:extLst>
              <a:ext uri="{FF2B5EF4-FFF2-40B4-BE49-F238E27FC236}">
                <a16:creationId xmlns:a16="http://schemas.microsoft.com/office/drawing/2014/main" id="{647A77D8-817B-4A9F-86AA-FE781E813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Date Placeholder 1">
            <a:extLst>
              <a:ext uri="{FF2B5EF4-FFF2-40B4-BE49-F238E27FC236}">
                <a16:creationId xmlns:a16="http://schemas.microsoft.com/office/drawing/2014/main" id="{2044E150-552A-E8B8-F2AE-4C50249F0762}"/>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 name="Footer Placeholder 2">
            <a:extLst>
              <a:ext uri="{FF2B5EF4-FFF2-40B4-BE49-F238E27FC236}">
                <a16:creationId xmlns:a16="http://schemas.microsoft.com/office/drawing/2014/main" id="{86A3FDBD-038A-1268-849C-DB956B595860}"/>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7" name="Slide Number Placeholder 3">
            <a:extLst>
              <a:ext uri="{FF2B5EF4-FFF2-40B4-BE49-F238E27FC236}">
                <a16:creationId xmlns:a16="http://schemas.microsoft.com/office/drawing/2014/main" id="{0146C407-D133-C736-C4C5-8DB66C632B91}"/>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14</a:t>
            </a:fld>
            <a:endParaRPr lang="en-US"/>
          </a:p>
        </p:txBody>
      </p:sp>
    </p:spTree>
    <p:extLst>
      <p:ext uri="{BB962C8B-B14F-4D97-AF65-F5344CB8AC3E}">
        <p14:creationId xmlns:p14="http://schemas.microsoft.com/office/powerpoint/2010/main" val="3168979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7788B34-4190-4916-9048-47720EA5ABF1}"/>
              </a:ext>
            </a:extLst>
          </p:cNvPr>
          <p:cNvSpPr>
            <a:spLocks noGrp="1"/>
          </p:cNvSpPr>
          <p:nvPr>
            <p:ph type="title"/>
          </p:nvPr>
        </p:nvSpPr>
        <p:spPr/>
        <p:txBody>
          <a:bodyPr/>
          <a:lstStyle/>
          <a:p>
            <a:r>
              <a:rPr lang="en-US" dirty="0"/>
              <a:t>Implementing the Random Forest Model </a:t>
            </a:r>
          </a:p>
        </p:txBody>
      </p:sp>
      <p:sp>
        <p:nvSpPr>
          <p:cNvPr id="8" name="Text Placeholder 7">
            <a:extLst>
              <a:ext uri="{FF2B5EF4-FFF2-40B4-BE49-F238E27FC236}">
                <a16:creationId xmlns:a16="http://schemas.microsoft.com/office/drawing/2014/main" id="{ABA415A0-3B77-43FB-A408-5F1DA4B0AAFA}"/>
              </a:ext>
            </a:extLst>
          </p:cNvPr>
          <p:cNvSpPr>
            <a:spLocks noGrp="1"/>
          </p:cNvSpPr>
          <p:nvPr>
            <p:ph type="body" idx="1"/>
          </p:nvPr>
        </p:nvSpPr>
        <p:spPr/>
        <p:txBody>
          <a:bodyPr/>
          <a:lstStyle/>
          <a:p>
            <a:pPr algn="ctr"/>
            <a:r>
              <a:rPr lang="en-US" dirty="0"/>
              <a:t>Model accuracy</a:t>
            </a:r>
          </a:p>
        </p:txBody>
      </p:sp>
      <p:sp>
        <p:nvSpPr>
          <p:cNvPr id="17" name="Text Placeholder 16">
            <a:extLst>
              <a:ext uri="{FF2B5EF4-FFF2-40B4-BE49-F238E27FC236}">
                <a16:creationId xmlns:a16="http://schemas.microsoft.com/office/drawing/2014/main" id="{E9D6CA75-CE0A-8443-8050-52C1F774D8AA}"/>
              </a:ext>
            </a:extLst>
          </p:cNvPr>
          <p:cNvSpPr>
            <a:spLocks noGrp="1"/>
          </p:cNvSpPr>
          <p:nvPr>
            <p:ph type="body" sz="quarter" idx="13"/>
          </p:nvPr>
        </p:nvSpPr>
        <p:spPr/>
        <p:txBody>
          <a:bodyPr/>
          <a:lstStyle/>
          <a:p>
            <a:pPr algn="ctr"/>
            <a:r>
              <a:rPr lang="en-US" dirty="0"/>
              <a:t>Feature importance</a:t>
            </a:r>
          </a:p>
        </p:txBody>
      </p:sp>
      <p:sp>
        <p:nvSpPr>
          <p:cNvPr id="10" name="Text Placeholder 9">
            <a:extLst>
              <a:ext uri="{FF2B5EF4-FFF2-40B4-BE49-F238E27FC236}">
                <a16:creationId xmlns:a16="http://schemas.microsoft.com/office/drawing/2014/main" id="{34A9BC34-CFDB-4D7A-8D6C-1CE608D0909F}"/>
              </a:ext>
            </a:extLst>
          </p:cNvPr>
          <p:cNvSpPr>
            <a:spLocks noGrp="1"/>
          </p:cNvSpPr>
          <p:nvPr>
            <p:ph type="body" sz="quarter" idx="3"/>
          </p:nvPr>
        </p:nvSpPr>
        <p:spPr/>
        <p:txBody>
          <a:bodyPr/>
          <a:lstStyle/>
          <a:p>
            <a:pPr algn="ctr"/>
            <a:r>
              <a:rPr lang="en-US" dirty="0"/>
              <a:t>Average Salary </a:t>
            </a:r>
            <a:r>
              <a:rPr lang="en-US"/>
              <a:t>per </a:t>
            </a:r>
            <a:br>
              <a:rPr lang="en-US"/>
            </a:br>
            <a:r>
              <a:rPr lang="en-US"/>
              <a:t>job </a:t>
            </a:r>
            <a:r>
              <a:rPr lang="en-US" dirty="0"/>
              <a:t>title - model</a:t>
            </a:r>
          </a:p>
        </p:txBody>
      </p:sp>
      <p:pic>
        <p:nvPicPr>
          <p:cNvPr id="25" name="Content Placeholder 3">
            <a:extLst>
              <a:ext uri="{FF2B5EF4-FFF2-40B4-BE49-F238E27FC236}">
                <a16:creationId xmlns:a16="http://schemas.microsoft.com/office/drawing/2014/main" id="{B1A9AC23-7E5B-7F2D-1CEE-E6B8350EE889}"/>
              </a:ext>
            </a:extLst>
          </p:cNvPr>
          <p:cNvPicPr>
            <a:picLocks noGrp="1" noChangeAspect="1"/>
          </p:cNvPicPr>
          <p:nvPr>
            <p:ph sz="quarter" idx="4"/>
          </p:nvPr>
        </p:nvPicPr>
        <p:blipFill>
          <a:blip r:embed="rId2"/>
          <a:stretch>
            <a:fillRect/>
          </a:stretch>
        </p:blipFill>
        <p:spPr>
          <a:xfrm>
            <a:off x="8139659" y="3106304"/>
            <a:ext cx="3509962" cy="2192432"/>
          </a:xfrm>
          <a:prstGeom prst="rect">
            <a:avLst/>
          </a:prstGeom>
        </p:spPr>
      </p:pic>
      <p:pic>
        <p:nvPicPr>
          <p:cNvPr id="30" name="Content Placeholder 29">
            <a:extLst>
              <a:ext uri="{FF2B5EF4-FFF2-40B4-BE49-F238E27FC236}">
                <a16:creationId xmlns:a16="http://schemas.microsoft.com/office/drawing/2014/main" id="{3B865FD8-0C95-1576-3A17-2DC3D1771EB4}"/>
              </a:ext>
            </a:extLst>
          </p:cNvPr>
          <p:cNvPicPr>
            <a:picLocks noGrp="1" noChangeAspect="1"/>
          </p:cNvPicPr>
          <p:nvPr>
            <p:ph sz="quarter" idx="14"/>
          </p:nvPr>
        </p:nvPicPr>
        <p:blipFill>
          <a:blip r:embed="rId3"/>
          <a:stretch>
            <a:fillRect/>
          </a:stretch>
        </p:blipFill>
        <p:spPr>
          <a:xfrm>
            <a:off x="4341813" y="3112341"/>
            <a:ext cx="3508375" cy="2192432"/>
          </a:xfrm>
        </p:spPr>
      </p:pic>
      <p:pic>
        <p:nvPicPr>
          <p:cNvPr id="36" name="Content Placeholder 35">
            <a:extLst>
              <a:ext uri="{FF2B5EF4-FFF2-40B4-BE49-F238E27FC236}">
                <a16:creationId xmlns:a16="http://schemas.microsoft.com/office/drawing/2014/main" id="{893C5000-8DA1-3DF6-E811-CA294A4B57C2}"/>
              </a:ext>
            </a:extLst>
          </p:cNvPr>
          <p:cNvPicPr>
            <a:picLocks noGrp="1" noChangeAspect="1"/>
          </p:cNvPicPr>
          <p:nvPr>
            <p:ph sz="half" idx="2"/>
          </p:nvPr>
        </p:nvPicPr>
        <p:blipFill>
          <a:blip r:embed="rId4"/>
          <a:stretch>
            <a:fillRect/>
          </a:stretch>
        </p:blipFill>
        <p:spPr>
          <a:xfrm>
            <a:off x="558800" y="3112340"/>
            <a:ext cx="3563938" cy="2169843"/>
          </a:xfrm>
          <a:ln w="9525">
            <a:solidFill>
              <a:schemeClr val="tx1"/>
            </a:solidFill>
          </a:ln>
        </p:spPr>
      </p:pic>
      <p:sp>
        <p:nvSpPr>
          <p:cNvPr id="38" name="Rectangle: Rounded Corners 37">
            <a:extLst>
              <a:ext uri="{FF2B5EF4-FFF2-40B4-BE49-F238E27FC236}">
                <a16:creationId xmlns:a16="http://schemas.microsoft.com/office/drawing/2014/main" id="{CDAB3DE3-14E5-ED68-F4E7-0E6F4A202F2E}"/>
              </a:ext>
            </a:extLst>
          </p:cNvPr>
          <p:cNvSpPr/>
          <p:nvPr/>
        </p:nvSpPr>
        <p:spPr>
          <a:xfrm>
            <a:off x="1590676" y="4525331"/>
            <a:ext cx="211454" cy="82867"/>
          </a:xfrm>
          <a:prstGeom prst="roundRect">
            <a:avLst/>
          </a:prstGeom>
          <a:noFill/>
          <a:ln w="9525">
            <a:solidFill>
              <a:srgbClr val="00B05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C71A7792-1783-2C51-D428-E6B09493E9DF}"/>
              </a:ext>
            </a:extLst>
          </p:cNvPr>
          <p:cNvSpPr/>
          <p:nvPr/>
        </p:nvSpPr>
        <p:spPr>
          <a:xfrm>
            <a:off x="1954531" y="4525331"/>
            <a:ext cx="211454" cy="82867"/>
          </a:xfrm>
          <a:prstGeom prst="roundRect">
            <a:avLst/>
          </a:prstGeom>
          <a:noFill/>
          <a:ln w="9525">
            <a:solidFill>
              <a:srgbClr val="00B05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00B28657-4835-2B19-0B90-6B327AF5C68B}"/>
              </a:ext>
            </a:extLst>
          </p:cNvPr>
          <p:cNvSpPr/>
          <p:nvPr/>
        </p:nvSpPr>
        <p:spPr>
          <a:xfrm>
            <a:off x="1590676" y="4623432"/>
            <a:ext cx="211454" cy="82868"/>
          </a:xfrm>
          <a:prstGeom prst="roundRect">
            <a:avLst/>
          </a:prstGeom>
          <a:noFill/>
          <a:ln w="9525">
            <a:solidFill>
              <a:srgbClr val="FF00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Rounded Corners 41">
            <a:extLst>
              <a:ext uri="{FF2B5EF4-FFF2-40B4-BE49-F238E27FC236}">
                <a16:creationId xmlns:a16="http://schemas.microsoft.com/office/drawing/2014/main" id="{05A9C24F-91BB-90E1-CEE7-16D2252F9571}"/>
              </a:ext>
            </a:extLst>
          </p:cNvPr>
          <p:cNvSpPr/>
          <p:nvPr/>
        </p:nvSpPr>
        <p:spPr>
          <a:xfrm>
            <a:off x="1234760" y="4525331"/>
            <a:ext cx="211454" cy="82867"/>
          </a:xfrm>
          <a:prstGeom prst="roundRect">
            <a:avLst/>
          </a:prstGeom>
          <a:noFill/>
          <a:ln w="9525">
            <a:solidFill>
              <a:srgbClr val="00B05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817B1DE5-6A33-8928-AD4D-E5031BD9EE2A}"/>
              </a:ext>
            </a:extLst>
          </p:cNvPr>
          <p:cNvSpPr/>
          <p:nvPr/>
        </p:nvSpPr>
        <p:spPr>
          <a:xfrm>
            <a:off x="1234760" y="4718688"/>
            <a:ext cx="211454" cy="82867"/>
          </a:xfrm>
          <a:prstGeom prst="roundRect">
            <a:avLst/>
          </a:prstGeom>
          <a:noFill/>
          <a:ln w="9525">
            <a:solidFill>
              <a:srgbClr val="FF00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Rounded Corners 43">
            <a:extLst>
              <a:ext uri="{FF2B5EF4-FFF2-40B4-BE49-F238E27FC236}">
                <a16:creationId xmlns:a16="http://schemas.microsoft.com/office/drawing/2014/main" id="{2A77C488-DAB0-4161-D4BD-E276F2E07813}"/>
              </a:ext>
            </a:extLst>
          </p:cNvPr>
          <p:cNvSpPr/>
          <p:nvPr/>
        </p:nvSpPr>
        <p:spPr>
          <a:xfrm>
            <a:off x="1590676" y="4718688"/>
            <a:ext cx="211454" cy="82867"/>
          </a:xfrm>
          <a:prstGeom prst="roundRect">
            <a:avLst/>
          </a:prstGeom>
          <a:noFill/>
          <a:ln w="9525">
            <a:solidFill>
              <a:srgbClr val="FF00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02845DBF-BD97-82B4-3139-3EEB54FF0B82}"/>
              </a:ext>
            </a:extLst>
          </p:cNvPr>
          <p:cNvSpPr/>
          <p:nvPr/>
        </p:nvSpPr>
        <p:spPr>
          <a:xfrm>
            <a:off x="1234760" y="5089213"/>
            <a:ext cx="211454" cy="82867"/>
          </a:xfrm>
          <a:prstGeom prst="roundRect">
            <a:avLst/>
          </a:prstGeom>
          <a:noFill/>
          <a:ln w="9525">
            <a:solidFill>
              <a:srgbClr val="00B05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Date Placeholder 1">
            <a:extLst>
              <a:ext uri="{FF2B5EF4-FFF2-40B4-BE49-F238E27FC236}">
                <a16:creationId xmlns:a16="http://schemas.microsoft.com/office/drawing/2014/main" id="{BDDB150B-6DBA-F6F9-CCF9-9FDFBAA9C2F3}"/>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47" name="Footer Placeholder 2">
            <a:extLst>
              <a:ext uri="{FF2B5EF4-FFF2-40B4-BE49-F238E27FC236}">
                <a16:creationId xmlns:a16="http://schemas.microsoft.com/office/drawing/2014/main" id="{557AD454-56FE-6283-CEDA-AB0BA07BA011}"/>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48" name="Slide Number Placeholder 3">
            <a:extLst>
              <a:ext uri="{FF2B5EF4-FFF2-40B4-BE49-F238E27FC236}">
                <a16:creationId xmlns:a16="http://schemas.microsoft.com/office/drawing/2014/main" id="{B0BAAC00-F009-7B4A-CB86-A6004B91BAD6}"/>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15</a:t>
            </a:fld>
            <a:endParaRPr lang="en-US"/>
          </a:p>
        </p:txBody>
      </p:sp>
    </p:spTree>
    <p:extLst>
      <p:ext uri="{BB962C8B-B14F-4D97-AF65-F5344CB8AC3E}">
        <p14:creationId xmlns:p14="http://schemas.microsoft.com/office/powerpoint/2010/main" val="3643630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7788B34-4190-4916-9048-47720EA5ABF1}"/>
              </a:ext>
            </a:extLst>
          </p:cNvPr>
          <p:cNvSpPr>
            <a:spLocks noGrp="1"/>
          </p:cNvSpPr>
          <p:nvPr>
            <p:ph type="title"/>
          </p:nvPr>
        </p:nvSpPr>
        <p:spPr/>
        <p:txBody>
          <a:bodyPr/>
          <a:lstStyle/>
          <a:p>
            <a:r>
              <a:rPr lang="en-US" dirty="0"/>
              <a:t>Data Analysis - Model </a:t>
            </a:r>
          </a:p>
        </p:txBody>
      </p:sp>
      <p:sp>
        <p:nvSpPr>
          <p:cNvPr id="8" name="Text Placeholder 7">
            <a:extLst>
              <a:ext uri="{FF2B5EF4-FFF2-40B4-BE49-F238E27FC236}">
                <a16:creationId xmlns:a16="http://schemas.microsoft.com/office/drawing/2014/main" id="{ABA415A0-3B77-43FB-A408-5F1DA4B0AAFA}"/>
              </a:ext>
            </a:extLst>
          </p:cNvPr>
          <p:cNvSpPr>
            <a:spLocks noGrp="1"/>
          </p:cNvSpPr>
          <p:nvPr>
            <p:ph type="body" idx="1"/>
          </p:nvPr>
        </p:nvSpPr>
        <p:spPr/>
        <p:txBody>
          <a:bodyPr/>
          <a:lstStyle/>
          <a:p>
            <a:r>
              <a:rPr lang="en-US" dirty="0"/>
              <a:t>Average Salary per job title - model</a:t>
            </a:r>
          </a:p>
        </p:txBody>
      </p:sp>
      <p:sp>
        <p:nvSpPr>
          <p:cNvPr id="10" name="Text Placeholder 9">
            <a:extLst>
              <a:ext uri="{FF2B5EF4-FFF2-40B4-BE49-F238E27FC236}">
                <a16:creationId xmlns:a16="http://schemas.microsoft.com/office/drawing/2014/main" id="{34A9BC34-CFDB-4D7A-8D6C-1CE608D0909F}"/>
              </a:ext>
            </a:extLst>
          </p:cNvPr>
          <p:cNvSpPr>
            <a:spLocks noGrp="1"/>
          </p:cNvSpPr>
          <p:nvPr>
            <p:ph type="body" sz="quarter" idx="3"/>
          </p:nvPr>
        </p:nvSpPr>
        <p:spPr/>
        <p:txBody>
          <a:bodyPr/>
          <a:lstStyle/>
          <a:p>
            <a:r>
              <a:rPr lang="en-US" dirty="0"/>
              <a:t>Experience Level frequency per Job Category</a:t>
            </a:r>
          </a:p>
        </p:txBody>
      </p:sp>
      <p:pic>
        <p:nvPicPr>
          <p:cNvPr id="21" name="Content Placeholder 20">
            <a:extLst>
              <a:ext uri="{FF2B5EF4-FFF2-40B4-BE49-F238E27FC236}">
                <a16:creationId xmlns:a16="http://schemas.microsoft.com/office/drawing/2014/main" id="{E6DBA607-3A97-B3C9-89EE-C012FD8B4B13}"/>
              </a:ext>
            </a:extLst>
          </p:cNvPr>
          <p:cNvPicPr>
            <a:picLocks noGrp="1" noChangeAspect="1"/>
          </p:cNvPicPr>
          <p:nvPr>
            <p:ph sz="quarter" idx="4"/>
          </p:nvPr>
        </p:nvPicPr>
        <p:blipFill>
          <a:blip r:embed="rId2"/>
          <a:stretch>
            <a:fillRect/>
          </a:stretch>
        </p:blipFill>
        <p:spPr>
          <a:xfrm>
            <a:off x="7184409" y="2427288"/>
            <a:ext cx="3492145" cy="3516312"/>
          </a:xfrm>
        </p:spPr>
      </p:pic>
      <p:pic>
        <p:nvPicPr>
          <p:cNvPr id="9" name="Content Placeholder 8">
            <a:extLst>
              <a:ext uri="{FF2B5EF4-FFF2-40B4-BE49-F238E27FC236}">
                <a16:creationId xmlns:a16="http://schemas.microsoft.com/office/drawing/2014/main" id="{6889FA6F-5D80-0B1E-97FF-6CC22853E30D}"/>
              </a:ext>
            </a:extLst>
          </p:cNvPr>
          <p:cNvPicPr>
            <a:picLocks noGrp="1" noChangeAspect="1"/>
          </p:cNvPicPr>
          <p:nvPr>
            <p:ph sz="half" idx="2"/>
          </p:nvPr>
        </p:nvPicPr>
        <p:blipFill>
          <a:blip r:embed="rId3"/>
          <a:stretch>
            <a:fillRect/>
          </a:stretch>
        </p:blipFill>
        <p:spPr>
          <a:xfrm>
            <a:off x="550863" y="2966448"/>
            <a:ext cx="5429250" cy="2437992"/>
          </a:xfrm>
        </p:spPr>
      </p:pic>
      <p:sp>
        <p:nvSpPr>
          <p:cNvPr id="13" name="Date Placeholder 1">
            <a:extLst>
              <a:ext uri="{FF2B5EF4-FFF2-40B4-BE49-F238E27FC236}">
                <a16:creationId xmlns:a16="http://schemas.microsoft.com/office/drawing/2014/main" id="{F2CF1C2E-A071-C6F9-3451-98B95A7C929D}"/>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17" name="Footer Placeholder 2">
            <a:extLst>
              <a:ext uri="{FF2B5EF4-FFF2-40B4-BE49-F238E27FC236}">
                <a16:creationId xmlns:a16="http://schemas.microsoft.com/office/drawing/2014/main" id="{350E761B-A099-0AA9-F545-123F6499F407}"/>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18" name="Slide Number Placeholder 3">
            <a:extLst>
              <a:ext uri="{FF2B5EF4-FFF2-40B4-BE49-F238E27FC236}">
                <a16:creationId xmlns:a16="http://schemas.microsoft.com/office/drawing/2014/main" id="{FC634B67-08A0-AD4E-29D1-965211A2D5FC}"/>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16</a:t>
            </a:fld>
            <a:endParaRPr lang="en-US"/>
          </a:p>
        </p:txBody>
      </p:sp>
    </p:spTree>
    <p:extLst>
      <p:ext uri="{BB962C8B-B14F-4D97-AF65-F5344CB8AC3E}">
        <p14:creationId xmlns:p14="http://schemas.microsoft.com/office/powerpoint/2010/main" val="19661139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2" y="1190042"/>
            <a:ext cx="3285748" cy="1562959"/>
          </a:xfrm>
        </p:spPr>
        <p:txBody>
          <a:bodyPr/>
          <a:lstStyle/>
          <a:p>
            <a:r>
              <a:rPr lang="en-US" dirty="0"/>
              <a:t>Data </a:t>
            </a:r>
            <a:br>
              <a:rPr lang="en-US" dirty="0"/>
            </a:br>
            <a:r>
              <a:rPr lang="en-US" dirty="0"/>
              <a:t>Predictions</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3836610" y="338665"/>
            <a:ext cx="8336505" cy="3265715"/>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50862" y="3914018"/>
            <a:ext cx="11128947" cy="2158169"/>
          </a:xfrm>
        </p:spPr>
        <p:txBody>
          <a:bodyPr>
            <a:normAutofit/>
          </a:bodyPr>
          <a:lstStyle/>
          <a:p>
            <a:pPr marL="285750" indent="-285750">
              <a:buFont typeface="Arial" panose="020B0604020202020204" pitchFamily="34" charset="0"/>
              <a:buChar char="•"/>
            </a:pPr>
            <a:r>
              <a:rPr lang="en-US" dirty="0"/>
              <a:t>Used Flask, HTML and CSS to build a user interface to get salary predictions based on user input.</a:t>
            </a:r>
          </a:p>
          <a:p>
            <a:pPr marL="285750" indent="-285750">
              <a:buFont typeface="Arial" panose="020B0604020202020204" pitchFamily="34" charset="0"/>
              <a:buChar char="•"/>
            </a:pPr>
            <a:r>
              <a:rPr lang="en-US" dirty="0"/>
              <a:t>Refined the coding to optimize appropriate flow and navigation among website pages (</a:t>
            </a:r>
            <a:r>
              <a:rPr lang="en-US" dirty="0" err="1"/>
              <a:t>eg</a:t>
            </a:r>
            <a:r>
              <a:rPr lang="en-US" dirty="0"/>
              <a:t>, included error messages for data entry validation, button to return to calculator from prediction and tableau pages)</a:t>
            </a:r>
          </a:p>
          <a:p>
            <a:pPr marL="285750" indent="-285750">
              <a:buFont typeface="Arial" panose="020B0604020202020204" pitchFamily="34" charset="0"/>
              <a:buChar char="•"/>
            </a:pPr>
            <a:r>
              <a:rPr lang="en-US" dirty="0"/>
              <a:t>Added pages with supportive data visualizations for users who wanted additional background on the data science employment landscape and the development of the model.</a:t>
            </a:r>
          </a:p>
        </p:txBody>
      </p:sp>
      <p:sp>
        <p:nvSpPr>
          <p:cNvPr id="2" name="Date Placeholder 1">
            <a:extLst>
              <a:ext uri="{FF2B5EF4-FFF2-40B4-BE49-F238E27FC236}">
                <a16:creationId xmlns:a16="http://schemas.microsoft.com/office/drawing/2014/main" id="{EE46A848-A492-0ED9-696C-D9F0926A3D6A}"/>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 name="Footer Placeholder 2">
            <a:extLst>
              <a:ext uri="{FF2B5EF4-FFF2-40B4-BE49-F238E27FC236}">
                <a16:creationId xmlns:a16="http://schemas.microsoft.com/office/drawing/2014/main" id="{C8879089-6911-4CC3-1613-7D7D3F31CE35}"/>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7" name="Slide Number Placeholder 3">
            <a:extLst>
              <a:ext uri="{FF2B5EF4-FFF2-40B4-BE49-F238E27FC236}">
                <a16:creationId xmlns:a16="http://schemas.microsoft.com/office/drawing/2014/main" id="{B6586CAC-01AE-691A-2979-137A0BEC31F9}"/>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17</a:t>
            </a:fld>
            <a:endParaRPr lang="en-US"/>
          </a:p>
        </p:txBody>
      </p:sp>
    </p:spTree>
    <p:extLst>
      <p:ext uri="{BB962C8B-B14F-4D97-AF65-F5344CB8AC3E}">
        <p14:creationId xmlns:p14="http://schemas.microsoft.com/office/powerpoint/2010/main" val="3626334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7788B34-4190-4916-9048-47720EA5ABF1}"/>
              </a:ext>
            </a:extLst>
          </p:cNvPr>
          <p:cNvSpPr>
            <a:spLocks noGrp="1"/>
          </p:cNvSpPr>
          <p:nvPr>
            <p:ph type="title"/>
          </p:nvPr>
        </p:nvSpPr>
        <p:spPr/>
        <p:txBody>
          <a:bodyPr/>
          <a:lstStyle/>
          <a:p>
            <a:r>
              <a:rPr lang="en-US" dirty="0"/>
              <a:t>App Files</a:t>
            </a:r>
          </a:p>
        </p:txBody>
      </p:sp>
      <p:graphicFrame>
        <p:nvGraphicFramePr>
          <p:cNvPr id="15" name="Table 15">
            <a:extLst>
              <a:ext uri="{FF2B5EF4-FFF2-40B4-BE49-F238E27FC236}">
                <a16:creationId xmlns:a16="http://schemas.microsoft.com/office/drawing/2014/main" id="{A306AC69-C6C6-CAB7-F6C3-1BC381690B1F}"/>
              </a:ext>
            </a:extLst>
          </p:cNvPr>
          <p:cNvGraphicFramePr>
            <a:graphicFrameLocks noGrp="1"/>
          </p:cNvGraphicFramePr>
          <p:nvPr>
            <p:ph idx="1"/>
            <p:extLst>
              <p:ext uri="{D42A27DB-BD31-4B8C-83A1-F6EECF244321}">
                <p14:modId xmlns:p14="http://schemas.microsoft.com/office/powerpoint/2010/main" val="3958456980"/>
              </p:ext>
            </p:extLst>
          </p:nvPr>
        </p:nvGraphicFramePr>
        <p:xfrm>
          <a:off x="550863" y="2112963"/>
          <a:ext cx="11090274" cy="2225040"/>
        </p:xfrm>
        <a:graphic>
          <a:graphicData uri="http://schemas.openxmlformats.org/drawingml/2006/table">
            <a:tbl>
              <a:tblPr firstRow="1" bandRow="1">
                <a:tableStyleId>{5C22544A-7EE6-4342-B048-85BDC9FD1C3A}</a:tableStyleId>
              </a:tblPr>
              <a:tblGrid>
                <a:gridCol w="3696758">
                  <a:extLst>
                    <a:ext uri="{9D8B030D-6E8A-4147-A177-3AD203B41FA5}">
                      <a16:colId xmlns:a16="http://schemas.microsoft.com/office/drawing/2014/main" val="3422262633"/>
                    </a:ext>
                  </a:extLst>
                </a:gridCol>
                <a:gridCol w="3696758">
                  <a:extLst>
                    <a:ext uri="{9D8B030D-6E8A-4147-A177-3AD203B41FA5}">
                      <a16:colId xmlns:a16="http://schemas.microsoft.com/office/drawing/2014/main" val="3541848666"/>
                    </a:ext>
                  </a:extLst>
                </a:gridCol>
                <a:gridCol w="3696758">
                  <a:extLst>
                    <a:ext uri="{9D8B030D-6E8A-4147-A177-3AD203B41FA5}">
                      <a16:colId xmlns:a16="http://schemas.microsoft.com/office/drawing/2014/main" val="2475741370"/>
                    </a:ext>
                  </a:extLst>
                </a:gridCol>
              </a:tblGrid>
              <a:tr h="370840">
                <a:tc>
                  <a:txBody>
                    <a:bodyPr/>
                    <a:lstStyle/>
                    <a:p>
                      <a:endParaRPr lang="en-US"/>
                    </a:p>
                  </a:txBody>
                  <a:tcPr/>
                </a:tc>
                <a:tc>
                  <a:txBody>
                    <a:bodyPr/>
                    <a:lstStyle/>
                    <a:p>
                      <a:r>
                        <a:rPr lang="en-US" dirty="0"/>
                        <a:t>Number of files</a:t>
                      </a:r>
                    </a:p>
                  </a:txBody>
                  <a:tcPr/>
                </a:tc>
                <a:tc>
                  <a:txBody>
                    <a:bodyPr/>
                    <a:lstStyle/>
                    <a:p>
                      <a:r>
                        <a:rPr lang="en-US" dirty="0"/>
                        <a:t>Type</a:t>
                      </a:r>
                    </a:p>
                  </a:txBody>
                  <a:tcPr/>
                </a:tc>
                <a:extLst>
                  <a:ext uri="{0D108BD9-81ED-4DB2-BD59-A6C34878D82A}">
                    <a16:rowId xmlns:a16="http://schemas.microsoft.com/office/drawing/2014/main" val="3716569837"/>
                  </a:ext>
                </a:extLst>
              </a:tr>
              <a:tr h="370840">
                <a:tc>
                  <a:txBody>
                    <a:bodyPr/>
                    <a:lstStyle/>
                    <a:p>
                      <a:r>
                        <a:rPr lang="en-US" dirty="0"/>
                        <a:t>app.py</a:t>
                      </a:r>
                    </a:p>
                  </a:txBody>
                  <a:tcPr/>
                </a:tc>
                <a:tc>
                  <a:txBody>
                    <a:bodyPr/>
                    <a:lstStyle/>
                    <a:p>
                      <a:r>
                        <a:rPr lang="en-US" dirty="0"/>
                        <a:t>1</a:t>
                      </a:r>
                    </a:p>
                  </a:txBody>
                  <a:tcPr/>
                </a:tc>
                <a:tc>
                  <a:txBody>
                    <a:bodyPr/>
                    <a:lstStyle/>
                    <a:p>
                      <a:r>
                        <a:rPr lang="en-US" dirty="0"/>
                        <a:t>Python</a:t>
                      </a:r>
                    </a:p>
                  </a:txBody>
                  <a:tcPr/>
                </a:tc>
                <a:extLst>
                  <a:ext uri="{0D108BD9-81ED-4DB2-BD59-A6C34878D82A}">
                    <a16:rowId xmlns:a16="http://schemas.microsoft.com/office/drawing/2014/main" val="3282263646"/>
                  </a:ext>
                </a:extLst>
              </a:tr>
              <a:tr h="370840">
                <a:tc>
                  <a:txBody>
                    <a:bodyPr/>
                    <a:lstStyle/>
                    <a:p>
                      <a:r>
                        <a:rPr lang="en-US" dirty="0"/>
                        <a:t>index</a:t>
                      </a:r>
                    </a:p>
                  </a:txBody>
                  <a:tcPr/>
                </a:tc>
                <a:tc>
                  <a:txBody>
                    <a:bodyPr/>
                    <a:lstStyle/>
                    <a:p>
                      <a:endParaRPr lang="en-US"/>
                    </a:p>
                  </a:txBody>
                  <a:tcPr/>
                </a:tc>
                <a:tc>
                  <a:txBody>
                    <a:bodyPr/>
                    <a:lstStyle/>
                    <a:p>
                      <a:r>
                        <a:rPr lang="en-US" dirty="0"/>
                        <a:t>HTML</a:t>
                      </a:r>
                    </a:p>
                  </a:txBody>
                  <a:tcPr/>
                </a:tc>
                <a:extLst>
                  <a:ext uri="{0D108BD9-81ED-4DB2-BD59-A6C34878D82A}">
                    <a16:rowId xmlns:a16="http://schemas.microsoft.com/office/drawing/2014/main" val="896476921"/>
                  </a:ext>
                </a:extLst>
              </a:tr>
              <a:tr h="370840">
                <a:tc>
                  <a:txBody>
                    <a:bodyPr/>
                    <a:lstStyle/>
                    <a:p>
                      <a:r>
                        <a:rPr lang="en-US" dirty="0"/>
                        <a:t>results</a:t>
                      </a:r>
                    </a:p>
                  </a:txBody>
                  <a:tcPr/>
                </a:tc>
                <a:tc>
                  <a:txBody>
                    <a:bodyPr/>
                    <a:lstStyle/>
                    <a:p>
                      <a:endParaRPr lang="en-US"/>
                    </a:p>
                  </a:txBody>
                  <a:tcPr/>
                </a:tc>
                <a:tc>
                  <a:txBody>
                    <a:bodyPr/>
                    <a:lstStyle/>
                    <a:p>
                      <a:r>
                        <a:rPr lang="en-US" dirty="0"/>
                        <a:t>HTML</a:t>
                      </a:r>
                    </a:p>
                  </a:txBody>
                  <a:tcPr/>
                </a:tc>
                <a:extLst>
                  <a:ext uri="{0D108BD9-81ED-4DB2-BD59-A6C34878D82A}">
                    <a16:rowId xmlns:a16="http://schemas.microsoft.com/office/drawing/2014/main" val="2739999631"/>
                  </a:ext>
                </a:extLst>
              </a:tr>
              <a:tr h="370840">
                <a:tc>
                  <a:txBody>
                    <a:bodyPr/>
                    <a:lstStyle/>
                    <a:p>
                      <a:endParaRPr lang="en-US"/>
                    </a:p>
                  </a:txBody>
                  <a:tcPr/>
                </a:tc>
                <a:tc>
                  <a:txBody>
                    <a:bodyPr/>
                    <a:lstStyle/>
                    <a:p>
                      <a:endParaRPr lang="en-US"/>
                    </a:p>
                  </a:txBody>
                  <a:tcPr/>
                </a:tc>
                <a:tc>
                  <a:txBody>
                    <a:bodyPr/>
                    <a:lstStyle/>
                    <a:p>
                      <a:r>
                        <a:rPr lang="en-US" dirty="0"/>
                        <a:t>HTML</a:t>
                      </a:r>
                    </a:p>
                  </a:txBody>
                  <a:tcPr/>
                </a:tc>
                <a:extLst>
                  <a:ext uri="{0D108BD9-81ED-4DB2-BD59-A6C34878D82A}">
                    <a16:rowId xmlns:a16="http://schemas.microsoft.com/office/drawing/2014/main" val="923462388"/>
                  </a:ext>
                </a:extLst>
              </a:tr>
              <a:tr h="3708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271793511"/>
                  </a:ext>
                </a:extLst>
              </a:tr>
            </a:tbl>
          </a:graphicData>
        </a:graphic>
      </p:graphicFrame>
      <p:sp>
        <p:nvSpPr>
          <p:cNvPr id="2" name="Date Placeholder 1">
            <a:extLst>
              <a:ext uri="{FF2B5EF4-FFF2-40B4-BE49-F238E27FC236}">
                <a16:creationId xmlns:a16="http://schemas.microsoft.com/office/drawing/2014/main" id="{0AF49919-E91B-D59A-1A08-7EA25C20D055}"/>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 name="Footer Placeholder 2">
            <a:extLst>
              <a:ext uri="{FF2B5EF4-FFF2-40B4-BE49-F238E27FC236}">
                <a16:creationId xmlns:a16="http://schemas.microsoft.com/office/drawing/2014/main" id="{DCC4E184-236C-3430-B161-C2D586C76314}"/>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4" name="Slide Number Placeholder 3">
            <a:extLst>
              <a:ext uri="{FF2B5EF4-FFF2-40B4-BE49-F238E27FC236}">
                <a16:creationId xmlns:a16="http://schemas.microsoft.com/office/drawing/2014/main" id="{DF045998-E8E4-B9F2-4A0A-AE4B07C147A9}"/>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18</a:t>
            </a:fld>
            <a:endParaRPr lang="en-US"/>
          </a:p>
        </p:txBody>
      </p:sp>
    </p:spTree>
    <p:extLst>
      <p:ext uri="{BB962C8B-B14F-4D97-AF65-F5344CB8AC3E}">
        <p14:creationId xmlns:p14="http://schemas.microsoft.com/office/powerpoint/2010/main" val="8836999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5B0A8-FB52-74D3-444B-C2C003AEF25A}"/>
              </a:ext>
            </a:extLst>
          </p:cNvPr>
          <p:cNvSpPr>
            <a:spLocks noGrp="1"/>
          </p:cNvSpPr>
          <p:nvPr>
            <p:ph type="title"/>
          </p:nvPr>
        </p:nvSpPr>
        <p:spPr/>
        <p:txBody>
          <a:bodyPr/>
          <a:lstStyle/>
          <a:p>
            <a:r>
              <a:rPr lang="en-US" dirty="0"/>
              <a:t>Data-Related Jobs Salary Predictor app - </a:t>
            </a:r>
            <a:br>
              <a:rPr lang="en-US" dirty="0"/>
            </a:br>
            <a:r>
              <a:rPr lang="en-US" dirty="0"/>
              <a:t>Landing Page</a:t>
            </a:r>
          </a:p>
        </p:txBody>
      </p:sp>
      <p:pic>
        <p:nvPicPr>
          <p:cNvPr id="8" name="Content Placeholder 7">
            <a:extLst>
              <a:ext uri="{FF2B5EF4-FFF2-40B4-BE49-F238E27FC236}">
                <a16:creationId xmlns:a16="http://schemas.microsoft.com/office/drawing/2014/main" id="{3F6C48AD-2860-4EB3-00C3-B382D3DCE4E0}"/>
              </a:ext>
            </a:extLst>
          </p:cNvPr>
          <p:cNvPicPr>
            <a:picLocks noGrp="1" noChangeAspect="1"/>
          </p:cNvPicPr>
          <p:nvPr>
            <p:ph idx="1"/>
          </p:nvPr>
        </p:nvPicPr>
        <p:blipFill>
          <a:blip r:embed="rId2"/>
          <a:stretch>
            <a:fillRect/>
          </a:stretch>
        </p:blipFill>
        <p:spPr>
          <a:xfrm>
            <a:off x="2155136" y="2112963"/>
            <a:ext cx="7881728" cy="3979862"/>
          </a:xfrm>
        </p:spPr>
      </p:pic>
      <p:sp>
        <p:nvSpPr>
          <p:cNvPr id="4" name="Date Placeholder 3">
            <a:extLst>
              <a:ext uri="{FF2B5EF4-FFF2-40B4-BE49-F238E27FC236}">
                <a16:creationId xmlns:a16="http://schemas.microsoft.com/office/drawing/2014/main" id="{D57F9750-3AAD-3917-C4AC-5C79FAEC7AD9}"/>
              </a:ext>
            </a:extLst>
          </p:cNvPr>
          <p:cNvSpPr>
            <a:spLocks noGrp="1"/>
          </p:cNvSpPr>
          <p:nvPr>
            <p:ph type="dt" sz="half" idx="2"/>
          </p:nvPr>
        </p:nvSpPr>
        <p:spPr/>
        <p:txBody>
          <a:bodyPr/>
          <a:lstStyle/>
          <a:p>
            <a:r>
              <a:rPr lang="en-US"/>
              <a:t>June 11, 2023</a:t>
            </a:r>
            <a:endParaRPr lang="en-US" dirty="0"/>
          </a:p>
        </p:txBody>
      </p:sp>
      <p:sp>
        <p:nvSpPr>
          <p:cNvPr id="5" name="Footer Placeholder 4">
            <a:extLst>
              <a:ext uri="{FF2B5EF4-FFF2-40B4-BE49-F238E27FC236}">
                <a16:creationId xmlns:a16="http://schemas.microsoft.com/office/drawing/2014/main" id="{6F814BF2-F75D-6461-8112-80BBBF07B390}"/>
              </a:ext>
            </a:extLst>
          </p:cNvPr>
          <p:cNvSpPr>
            <a:spLocks noGrp="1"/>
          </p:cNvSpPr>
          <p:nvPr>
            <p:ph type="ftr" sz="quarter" idx="3"/>
          </p:nvPr>
        </p:nvSpPr>
        <p:spPr/>
        <p:txBody>
          <a:bodyPr/>
          <a:lstStyle/>
          <a:p>
            <a:r>
              <a:rPr lang="en-US" dirty="0"/>
              <a:t>Data-Related Jobs Salary Predictor app</a:t>
            </a:r>
          </a:p>
        </p:txBody>
      </p:sp>
      <p:sp>
        <p:nvSpPr>
          <p:cNvPr id="6" name="Slide Number Placeholder 5">
            <a:extLst>
              <a:ext uri="{FF2B5EF4-FFF2-40B4-BE49-F238E27FC236}">
                <a16:creationId xmlns:a16="http://schemas.microsoft.com/office/drawing/2014/main" id="{FAA6D6A9-3A49-503A-0AEA-F7DF5DECDAC6}"/>
              </a:ext>
            </a:extLst>
          </p:cNvPr>
          <p:cNvSpPr>
            <a:spLocks noGrp="1"/>
          </p:cNvSpPr>
          <p:nvPr>
            <p:ph type="sldNum" sz="quarter" idx="4"/>
          </p:nvPr>
        </p:nvSpPr>
        <p:spPr/>
        <p:txBody>
          <a:bodyPr/>
          <a:lstStyle/>
          <a:p>
            <a:fld id="{DBA1B0FB-D917-4C8C-928F-313BD683BF39}" type="slidenum">
              <a:rPr lang="en-US" smtClean="0"/>
              <a:pPr/>
              <a:t>19</a:t>
            </a:fld>
            <a:endParaRPr lang="en-US"/>
          </a:p>
        </p:txBody>
      </p:sp>
    </p:spTree>
    <p:extLst>
      <p:ext uri="{BB962C8B-B14F-4D97-AF65-F5344CB8AC3E}">
        <p14:creationId xmlns:p14="http://schemas.microsoft.com/office/powerpoint/2010/main" val="2458176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a:lstStyle/>
          <a:p>
            <a:r>
              <a:rPr lang="en-US" dirty="0"/>
              <a:t>Agenda</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565525" cy="3415519"/>
          </a:xfrm>
        </p:spPr>
        <p:txBody>
          <a:bodyPr/>
          <a:lstStyle/>
          <a:p>
            <a:r>
              <a:rPr lang="en-US" dirty="0"/>
              <a:t>Introduction</a:t>
            </a:r>
          </a:p>
          <a:p>
            <a:r>
              <a:rPr lang="en-US" dirty="0"/>
              <a:t>Data Cleaning</a:t>
            </a:r>
          </a:p>
          <a:p>
            <a:r>
              <a:rPr lang="en-US" dirty="0"/>
              <a:t>Data Analysis</a:t>
            </a:r>
          </a:p>
          <a:p>
            <a:r>
              <a:rPr lang="en-US" dirty="0"/>
              <a:t>Modeling</a:t>
            </a:r>
          </a:p>
          <a:p>
            <a:r>
              <a:rPr lang="en-US" dirty="0"/>
              <a:t>Predictions</a:t>
            </a:r>
          </a:p>
          <a:p>
            <a:r>
              <a:rPr lang="en-US" dirty="0"/>
              <a:t>Lessons Learned</a:t>
            </a:r>
          </a:p>
          <a:p>
            <a:endParaRPr lang="en-US" dirty="0"/>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208928" y="1596771"/>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7" name="Date Placeholder 1">
            <a:extLst>
              <a:ext uri="{FF2B5EF4-FFF2-40B4-BE49-F238E27FC236}">
                <a16:creationId xmlns:a16="http://schemas.microsoft.com/office/drawing/2014/main" id="{D091BD54-1EEA-3EF1-657C-6B617DF73790}"/>
              </a:ext>
            </a:extLst>
          </p:cNvPr>
          <p:cNvSpPr txBox="1">
            <a:spLocks/>
          </p:cNvSpPr>
          <p:nvPr/>
        </p:nvSpPr>
        <p:spPr>
          <a:xfrm>
            <a:off x="550863" y="6480446"/>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June 11, 2023</a:t>
            </a:r>
          </a:p>
        </p:txBody>
      </p:sp>
      <p:sp>
        <p:nvSpPr>
          <p:cNvPr id="18" name="Footer Placeholder 2">
            <a:extLst>
              <a:ext uri="{FF2B5EF4-FFF2-40B4-BE49-F238E27FC236}">
                <a16:creationId xmlns:a16="http://schemas.microsoft.com/office/drawing/2014/main" id="{BB2C53CF-0136-C78A-FE2A-8410206B74A2}"/>
              </a:ext>
            </a:extLst>
          </p:cNvPr>
          <p:cNvSpPr txBox="1">
            <a:spLocks/>
          </p:cNvSpPr>
          <p:nvPr/>
        </p:nvSpPr>
        <p:spPr>
          <a:xfrm>
            <a:off x="3359150" y="6480446"/>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19" name="Slide Number Placeholder 3">
            <a:extLst>
              <a:ext uri="{FF2B5EF4-FFF2-40B4-BE49-F238E27FC236}">
                <a16:creationId xmlns:a16="http://schemas.microsoft.com/office/drawing/2014/main" id="{F4645468-AD98-69AD-02B7-B4256DA3A61B}"/>
              </a:ext>
            </a:extLst>
          </p:cNvPr>
          <p:cNvSpPr txBox="1">
            <a:spLocks/>
          </p:cNvSpPr>
          <p:nvPr/>
        </p:nvSpPr>
        <p:spPr>
          <a:xfrm>
            <a:off x="9948863" y="6480446"/>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2</a:t>
            </a:fld>
            <a:endParaRPr lang="en-US"/>
          </a:p>
        </p:txBody>
      </p:sp>
    </p:spTree>
    <p:extLst>
      <p:ext uri="{BB962C8B-B14F-4D97-AF65-F5344CB8AC3E}">
        <p14:creationId xmlns:p14="http://schemas.microsoft.com/office/powerpoint/2010/main" val="23132348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265C-92BE-41C7-2029-A85D704A6219}"/>
              </a:ext>
            </a:extLst>
          </p:cNvPr>
          <p:cNvSpPr>
            <a:spLocks noGrp="1"/>
          </p:cNvSpPr>
          <p:nvPr>
            <p:ph type="title"/>
          </p:nvPr>
        </p:nvSpPr>
        <p:spPr>
          <a:xfrm>
            <a:off x="550862" y="372759"/>
            <a:ext cx="11097551" cy="865955"/>
          </a:xfrm>
        </p:spPr>
        <p:txBody>
          <a:bodyPr/>
          <a:lstStyle/>
          <a:p>
            <a:r>
              <a:rPr lang="en-US" dirty="0"/>
              <a:t>Data Entry &amp; Results Prediction </a:t>
            </a:r>
          </a:p>
        </p:txBody>
      </p:sp>
      <p:sp>
        <p:nvSpPr>
          <p:cNvPr id="10" name="Text Placeholder 9">
            <a:extLst>
              <a:ext uri="{FF2B5EF4-FFF2-40B4-BE49-F238E27FC236}">
                <a16:creationId xmlns:a16="http://schemas.microsoft.com/office/drawing/2014/main" id="{36B44FB8-9896-7009-3C1B-E0BC4BA70B89}"/>
              </a:ext>
            </a:extLst>
          </p:cNvPr>
          <p:cNvSpPr>
            <a:spLocks noGrp="1"/>
          </p:cNvSpPr>
          <p:nvPr>
            <p:ph type="body" idx="1"/>
          </p:nvPr>
        </p:nvSpPr>
        <p:spPr>
          <a:xfrm>
            <a:off x="6129462" y="1244740"/>
            <a:ext cx="5437186" cy="535354"/>
          </a:xfrm>
        </p:spPr>
        <p:txBody>
          <a:bodyPr anchor="t"/>
          <a:lstStyle/>
          <a:p>
            <a:r>
              <a:rPr lang="en-US" dirty="0"/>
              <a:t>Data Entry</a:t>
            </a:r>
          </a:p>
        </p:txBody>
      </p:sp>
      <p:pic>
        <p:nvPicPr>
          <p:cNvPr id="9" name="Content Placeholder 8">
            <a:extLst>
              <a:ext uri="{FF2B5EF4-FFF2-40B4-BE49-F238E27FC236}">
                <a16:creationId xmlns:a16="http://schemas.microsoft.com/office/drawing/2014/main" id="{D0691B5C-E798-1313-5ACA-FEDB5DF2131C}"/>
              </a:ext>
            </a:extLst>
          </p:cNvPr>
          <p:cNvPicPr>
            <a:picLocks noGrp="1" noChangeAspect="1"/>
          </p:cNvPicPr>
          <p:nvPr>
            <p:ph sz="half" idx="2"/>
          </p:nvPr>
        </p:nvPicPr>
        <p:blipFill>
          <a:blip r:embed="rId2"/>
          <a:stretch>
            <a:fillRect/>
          </a:stretch>
        </p:blipFill>
        <p:spPr>
          <a:xfrm>
            <a:off x="550863" y="1238714"/>
            <a:ext cx="5429250" cy="2539187"/>
          </a:xfrm>
        </p:spPr>
      </p:pic>
      <p:sp>
        <p:nvSpPr>
          <p:cNvPr id="11" name="Text Placeholder 10">
            <a:extLst>
              <a:ext uri="{FF2B5EF4-FFF2-40B4-BE49-F238E27FC236}">
                <a16:creationId xmlns:a16="http://schemas.microsoft.com/office/drawing/2014/main" id="{30DE3D9D-868A-8402-AF94-B2C748C05FB9}"/>
              </a:ext>
            </a:extLst>
          </p:cNvPr>
          <p:cNvSpPr>
            <a:spLocks noGrp="1"/>
          </p:cNvSpPr>
          <p:nvPr>
            <p:ph type="body" sz="quarter" idx="3"/>
          </p:nvPr>
        </p:nvSpPr>
        <p:spPr>
          <a:xfrm>
            <a:off x="6129462" y="3933886"/>
            <a:ext cx="5436392" cy="535354"/>
          </a:xfrm>
        </p:spPr>
        <p:txBody>
          <a:bodyPr anchor="t"/>
          <a:lstStyle/>
          <a:p>
            <a:r>
              <a:rPr lang="en-US" dirty="0"/>
              <a:t>Results Prediction</a:t>
            </a:r>
          </a:p>
        </p:txBody>
      </p:sp>
      <p:sp>
        <p:nvSpPr>
          <p:cNvPr id="4" name="Date Placeholder 3">
            <a:extLst>
              <a:ext uri="{FF2B5EF4-FFF2-40B4-BE49-F238E27FC236}">
                <a16:creationId xmlns:a16="http://schemas.microsoft.com/office/drawing/2014/main" id="{71C1B3DB-204F-F7DA-1AF2-E348E4E2BC37}"/>
              </a:ext>
            </a:extLst>
          </p:cNvPr>
          <p:cNvSpPr>
            <a:spLocks noGrp="1"/>
          </p:cNvSpPr>
          <p:nvPr>
            <p:ph type="dt" sz="half" idx="10"/>
          </p:nvPr>
        </p:nvSpPr>
        <p:spPr/>
        <p:txBody>
          <a:bodyPr/>
          <a:lstStyle/>
          <a:p>
            <a:r>
              <a:rPr lang="en-US"/>
              <a:t>June 11, 2023</a:t>
            </a:r>
            <a:endParaRPr lang="en-US" dirty="0"/>
          </a:p>
        </p:txBody>
      </p:sp>
      <p:sp>
        <p:nvSpPr>
          <p:cNvPr id="5" name="Footer Placeholder 4">
            <a:extLst>
              <a:ext uri="{FF2B5EF4-FFF2-40B4-BE49-F238E27FC236}">
                <a16:creationId xmlns:a16="http://schemas.microsoft.com/office/drawing/2014/main" id="{166B2EAF-5860-E39D-BEBA-E00E3B1C7D17}"/>
              </a:ext>
            </a:extLst>
          </p:cNvPr>
          <p:cNvSpPr>
            <a:spLocks noGrp="1"/>
          </p:cNvSpPr>
          <p:nvPr>
            <p:ph type="ftr" sz="quarter" idx="11"/>
          </p:nvPr>
        </p:nvSpPr>
        <p:spPr/>
        <p:txBody>
          <a:bodyPr/>
          <a:lstStyle/>
          <a:p>
            <a:r>
              <a:rPr lang="en-US"/>
              <a:t>Data-Related Jobs Salary Predictor app</a:t>
            </a:r>
            <a:endParaRPr lang="en-US" dirty="0"/>
          </a:p>
        </p:txBody>
      </p:sp>
      <p:sp>
        <p:nvSpPr>
          <p:cNvPr id="6" name="Slide Number Placeholder 5">
            <a:extLst>
              <a:ext uri="{FF2B5EF4-FFF2-40B4-BE49-F238E27FC236}">
                <a16:creationId xmlns:a16="http://schemas.microsoft.com/office/drawing/2014/main" id="{5D5B8207-2D25-C0C0-FA80-9A536C7FD825}"/>
              </a:ext>
            </a:extLst>
          </p:cNvPr>
          <p:cNvSpPr>
            <a:spLocks noGrp="1"/>
          </p:cNvSpPr>
          <p:nvPr>
            <p:ph type="sldNum" sz="quarter" idx="12"/>
          </p:nvPr>
        </p:nvSpPr>
        <p:spPr/>
        <p:txBody>
          <a:bodyPr/>
          <a:lstStyle/>
          <a:p>
            <a:fld id="{DBA1B0FB-D917-4C8C-928F-313BD683BF39}" type="slidenum">
              <a:rPr lang="en-US" smtClean="0"/>
              <a:pPr/>
              <a:t>20</a:t>
            </a:fld>
            <a:endParaRPr lang="en-US"/>
          </a:p>
        </p:txBody>
      </p:sp>
      <p:pic>
        <p:nvPicPr>
          <p:cNvPr id="13" name="Content Placeholder 12">
            <a:extLst>
              <a:ext uri="{FF2B5EF4-FFF2-40B4-BE49-F238E27FC236}">
                <a16:creationId xmlns:a16="http://schemas.microsoft.com/office/drawing/2014/main" id="{1C6A337F-D9AF-7F02-F40A-C70C2A0EE820}"/>
              </a:ext>
            </a:extLst>
          </p:cNvPr>
          <p:cNvPicPr>
            <a:picLocks noGrp="1" noChangeAspect="1"/>
          </p:cNvPicPr>
          <p:nvPr>
            <p:ph sz="quarter" idx="4"/>
          </p:nvPr>
        </p:nvPicPr>
        <p:blipFill>
          <a:blip r:embed="rId3"/>
          <a:stretch>
            <a:fillRect/>
          </a:stretch>
        </p:blipFill>
        <p:spPr>
          <a:xfrm>
            <a:off x="542926" y="3901509"/>
            <a:ext cx="5437187" cy="2482095"/>
          </a:xfrm>
          <a:prstGeom prst="rect">
            <a:avLst/>
          </a:prstGeom>
        </p:spPr>
      </p:pic>
      <p:sp>
        <p:nvSpPr>
          <p:cNvPr id="14" name="TextBox 13">
            <a:extLst>
              <a:ext uri="{FF2B5EF4-FFF2-40B4-BE49-F238E27FC236}">
                <a16:creationId xmlns:a16="http://schemas.microsoft.com/office/drawing/2014/main" id="{362E2894-9200-5E29-D919-9CF9F764833E}"/>
              </a:ext>
            </a:extLst>
          </p:cNvPr>
          <p:cNvSpPr txBox="1"/>
          <p:nvPr/>
        </p:nvSpPr>
        <p:spPr>
          <a:xfrm>
            <a:off x="6053921" y="1546082"/>
            <a:ext cx="5437185" cy="369332"/>
          </a:xfrm>
          <a:prstGeom prst="rect">
            <a:avLst/>
          </a:prstGeom>
          <a:noFill/>
        </p:spPr>
        <p:txBody>
          <a:bodyPr wrap="square" rtlCol="0" anchor="t">
            <a:spAutoFit/>
          </a:bodyPr>
          <a:lstStyle/>
          <a:p>
            <a:r>
              <a:rPr lang="en-US" dirty="0"/>
              <a:t>Entry level, data analyst, 100% remote, small company</a:t>
            </a:r>
          </a:p>
        </p:txBody>
      </p:sp>
      <p:sp>
        <p:nvSpPr>
          <p:cNvPr id="16" name="TextBox 15">
            <a:extLst>
              <a:ext uri="{FF2B5EF4-FFF2-40B4-BE49-F238E27FC236}">
                <a16:creationId xmlns:a16="http://schemas.microsoft.com/office/drawing/2014/main" id="{D420B4DE-C1D4-DAEB-1469-FA20D6AB6744}"/>
              </a:ext>
            </a:extLst>
          </p:cNvPr>
          <p:cNvSpPr txBox="1"/>
          <p:nvPr/>
        </p:nvSpPr>
        <p:spPr>
          <a:xfrm>
            <a:off x="6053921" y="4241254"/>
            <a:ext cx="5437185" cy="369332"/>
          </a:xfrm>
          <a:prstGeom prst="rect">
            <a:avLst/>
          </a:prstGeom>
          <a:noFill/>
        </p:spPr>
        <p:txBody>
          <a:bodyPr wrap="square" rtlCol="0" anchor="t">
            <a:spAutoFit/>
          </a:bodyPr>
          <a:lstStyle/>
          <a:p>
            <a:r>
              <a:rPr lang="en-US" dirty="0"/>
              <a:t>Predicted salary between 40-100K USD</a:t>
            </a:r>
          </a:p>
        </p:txBody>
      </p:sp>
    </p:spTree>
    <p:extLst>
      <p:ext uri="{BB962C8B-B14F-4D97-AF65-F5344CB8AC3E}">
        <p14:creationId xmlns:p14="http://schemas.microsoft.com/office/powerpoint/2010/main" val="1873332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81E0DDC-E1EC-18BD-FCE3-9C1EC5A45DA5}"/>
              </a:ext>
            </a:extLst>
          </p:cNvPr>
          <p:cNvSpPr>
            <a:spLocks noGrp="1"/>
          </p:cNvSpPr>
          <p:nvPr>
            <p:ph type="title"/>
          </p:nvPr>
        </p:nvSpPr>
        <p:spPr/>
        <p:txBody>
          <a:bodyPr/>
          <a:lstStyle/>
          <a:p>
            <a:r>
              <a:rPr lang="en-US" dirty="0"/>
              <a:t>Sample Salary Predictions</a:t>
            </a:r>
          </a:p>
        </p:txBody>
      </p:sp>
      <p:pic>
        <p:nvPicPr>
          <p:cNvPr id="18" name="Content Placeholder 17">
            <a:extLst>
              <a:ext uri="{FF2B5EF4-FFF2-40B4-BE49-F238E27FC236}">
                <a16:creationId xmlns:a16="http://schemas.microsoft.com/office/drawing/2014/main" id="{822276E4-C46A-4EE7-4DF2-EDD8C20BA573}"/>
              </a:ext>
            </a:extLst>
          </p:cNvPr>
          <p:cNvPicPr>
            <a:picLocks noGrp="1" noChangeAspect="1"/>
          </p:cNvPicPr>
          <p:nvPr>
            <p:ph sz="half" idx="2"/>
          </p:nvPr>
        </p:nvPicPr>
        <p:blipFill>
          <a:blip r:embed="rId2"/>
          <a:stretch>
            <a:fillRect/>
          </a:stretch>
        </p:blipFill>
        <p:spPr>
          <a:xfrm>
            <a:off x="558800" y="3252801"/>
            <a:ext cx="3563938" cy="1874811"/>
          </a:xfrm>
        </p:spPr>
      </p:pic>
      <p:pic>
        <p:nvPicPr>
          <p:cNvPr id="20" name="Content Placeholder 19">
            <a:extLst>
              <a:ext uri="{FF2B5EF4-FFF2-40B4-BE49-F238E27FC236}">
                <a16:creationId xmlns:a16="http://schemas.microsoft.com/office/drawing/2014/main" id="{88FD8B24-3704-3C21-6588-C06EF53F4387}"/>
              </a:ext>
            </a:extLst>
          </p:cNvPr>
          <p:cNvPicPr>
            <a:picLocks noGrp="1" noChangeAspect="1"/>
          </p:cNvPicPr>
          <p:nvPr>
            <p:ph sz="quarter" idx="14"/>
          </p:nvPr>
        </p:nvPicPr>
        <p:blipFill>
          <a:blip r:embed="rId3"/>
          <a:stretch>
            <a:fillRect/>
          </a:stretch>
        </p:blipFill>
        <p:spPr>
          <a:xfrm>
            <a:off x="4341813" y="3273306"/>
            <a:ext cx="3508375" cy="1824275"/>
          </a:xfrm>
        </p:spPr>
      </p:pic>
      <p:sp>
        <p:nvSpPr>
          <p:cNvPr id="14" name="Content Placeholder 13">
            <a:extLst>
              <a:ext uri="{FF2B5EF4-FFF2-40B4-BE49-F238E27FC236}">
                <a16:creationId xmlns:a16="http://schemas.microsoft.com/office/drawing/2014/main" id="{A018D2F6-BBAA-7C5B-E2A8-7644D00B2AA2}"/>
              </a:ext>
            </a:extLst>
          </p:cNvPr>
          <p:cNvSpPr>
            <a:spLocks noGrp="1"/>
          </p:cNvSpPr>
          <p:nvPr>
            <p:ph sz="quarter" idx="4"/>
          </p:nvPr>
        </p:nvSpPr>
        <p:spPr>
          <a:xfrm>
            <a:off x="8139659" y="3216471"/>
            <a:ext cx="3508755" cy="1911142"/>
          </a:xfrm>
        </p:spPr>
        <p:txBody>
          <a:bodyPr/>
          <a:lstStyle/>
          <a:p>
            <a:endParaRPr lang="en-US" dirty="0"/>
          </a:p>
        </p:txBody>
      </p:sp>
      <p:sp>
        <p:nvSpPr>
          <p:cNvPr id="7" name="Date Placeholder 6">
            <a:extLst>
              <a:ext uri="{FF2B5EF4-FFF2-40B4-BE49-F238E27FC236}">
                <a16:creationId xmlns:a16="http://schemas.microsoft.com/office/drawing/2014/main" id="{92C230E8-4F48-C7FB-097C-894695DAACE2}"/>
              </a:ext>
            </a:extLst>
          </p:cNvPr>
          <p:cNvSpPr>
            <a:spLocks noGrp="1"/>
          </p:cNvSpPr>
          <p:nvPr>
            <p:ph type="dt" sz="half" idx="15"/>
          </p:nvPr>
        </p:nvSpPr>
        <p:spPr/>
        <p:txBody>
          <a:bodyPr/>
          <a:lstStyle/>
          <a:p>
            <a:r>
              <a:rPr lang="en-US"/>
              <a:t>June 11, 2023</a:t>
            </a:r>
            <a:endParaRPr lang="en-US" dirty="0"/>
          </a:p>
        </p:txBody>
      </p:sp>
      <p:sp>
        <p:nvSpPr>
          <p:cNvPr id="8" name="Footer Placeholder 7">
            <a:extLst>
              <a:ext uri="{FF2B5EF4-FFF2-40B4-BE49-F238E27FC236}">
                <a16:creationId xmlns:a16="http://schemas.microsoft.com/office/drawing/2014/main" id="{3723D52B-DDB5-F9F7-298B-1965F625CE3F}"/>
              </a:ext>
            </a:extLst>
          </p:cNvPr>
          <p:cNvSpPr>
            <a:spLocks noGrp="1"/>
          </p:cNvSpPr>
          <p:nvPr>
            <p:ph type="ftr" sz="quarter" idx="16"/>
          </p:nvPr>
        </p:nvSpPr>
        <p:spPr/>
        <p:txBody>
          <a:bodyPr/>
          <a:lstStyle/>
          <a:p>
            <a:r>
              <a:rPr lang="en-US"/>
              <a:t>Data-Related Jobs Salary Predictor app</a:t>
            </a:r>
            <a:endParaRPr lang="en-US" dirty="0"/>
          </a:p>
        </p:txBody>
      </p:sp>
      <p:sp>
        <p:nvSpPr>
          <p:cNvPr id="9" name="Slide Number Placeholder 8">
            <a:extLst>
              <a:ext uri="{FF2B5EF4-FFF2-40B4-BE49-F238E27FC236}">
                <a16:creationId xmlns:a16="http://schemas.microsoft.com/office/drawing/2014/main" id="{6C868091-10BC-45C2-87C7-51B137A71B1C}"/>
              </a:ext>
            </a:extLst>
          </p:cNvPr>
          <p:cNvSpPr>
            <a:spLocks noGrp="1"/>
          </p:cNvSpPr>
          <p:nvPr>
            <p:ph type="sldNum" sz="quarter" idx="17"/>
          </p:nvPr>
        </p:nvSpPr>
        <p:spPr/>
        <p:txBody>
          <a:bodyPr/>
          <a:lstStyle/>
          <a:p>
            <a:fld id="{DBA1B0FB-D917-4C8C-928F-313BD683BF39}" type="slidenum">
              <a:rPr lang="en-US" smtClean="0"/>
              <a:pPr/>
              <a:t>21</a:t>
            </a:fld>
            <a:endParaRPr lang="en-US"/>
          </a:p>
        </p:txBody>
      </p:sp>
      <p:sp>
        <p:nvSpPr>
          <p:cNvPr id="21" name="TextBox 20">
            <a:extLst>
              <a:ext uri="{FF2B5EF4-FFF2-40B4-BE49-F238E27FC236}">
                <a16:creationId xmlns:a16="http://schemas.microsoft.com/office/drawing/2014/main" id="{81F068EC-AD95-0645-A95E-D5EA7F0430F0}"/>
              </a:ext>
            </a:extLst>
          </p:cNvPr>
          <p:cNvSpPr txBox="1"/>
          <p:nvPr/>
        </p:nvSpPr>
        <p:spPr>
          <a:xfrm>
            <a:off x="490537" y="2266729"/>
            <a:ext cx="3632201" cy="646331"/>
          </a:xfrm>
          <a:prstGeom prst="rect">
            <a:avLst/>
          </a:prstGeom>
          <a:noFill/>
        </p:spPr>
        <p:txBody>
          <a:bodyPr wrap="square" rtlCol="0" anchor="t">
            <a:spAutoFit/>
          </a:bodyPr>
          <a:lstStyle/>
          <a:p>
            <a:r>
              <a:rPr lang="en-US" dirty="0"/>
              <a:t>Mid level, data engineer,</a:t>
            </a:r>
          </a:p>
          <a:p>
            <a:r>
              <a:rPr lang="en-US" dirty="0"/>
              <a:t>50% remote, mid-size company</a:t>
            </a:r>
          </a:p>
        </p:txBody>
      </p:sp>
      <p:sp>
        <p:nvSpPr>
          <p:cNvPr id="24" name="TextBox 23">
            <a:extLst>
              <a:ext uri="{FF2B5EF4-FFF2-40B4-BE49-F238E27FC236}">
                <a16:creationId xmlns:a16="http://schemas.microsoft.com/office/drawing/2014/main" id="{A38BD57A-1AC1-20E1-AD56-8881FFDD5A33}"/>
              </a:ext>
            </a:extLst>
          </p:cNvPr>
          <p:cNvSpPr txBox="1"/>
          <p:nvPr/>
        </p:nvSpPr>
        <p:spPr>
          <a:xfrm>
            <a:off x="4217987" y="2246271"/>
            <a:ext cx="3632201" cy="646331"/>
          </a:xfrm>
          <a:prstGeom prst="rect">
            <a:avLst/>
          </a:prstGeom>
          <a:noFill/>
        </p:spPr>
        <p:txBody>
          <a:bodyPr wrap="square" rtlCol="0" anchor="t">
            <a:spAutoFit/>
          </a:bodyPr>
          <a:lstStyle/>
          <a:p>
            <a:r>
              <a:rPr lang="en-US" dirty="0"/>
              <a:t>Senior level, data scientist,</a:t>
            </a:r>
          </a:p>
          <a:p>
            <a:r>
              <a:rPr lang="en-US" dirty="0"/>
              <a:t>50% remote, large company</a:t>
            </a:r>
          </a:p>
        </p:txBody>
      </p:sp>
      <p:sp>
        <p:nvSpPr>
          <p:cNvPr id="27" name="TextBox 26">
            <a:extLst>
              <a:ext uri="{FF2B5EF4-FFF2-40B4-BE49-F238E27FC236}">
                <a16:creationId xmlns:a16="http://schemas.microsoft.com/office/drawing/2014/main" id="{53E4192F-D2E3-450A-B594-C4318020C1DC}"/>
              </a:ext>
            </a:extLst>
          </p:cNvPr>
          <p:cNvSpPr txBox="1"/>
          <p:nvPr/>
        </p:nvSpPr>
        <p:spPr>
          <a:xfrm>
            <a:off x="8106638" y="2225707"/>
            <a:ext cx="3685312" cy="646331"/>
          </a:xfrm>
          <a:prstGeom prst="rect">
            <a:avLst/>
          </a:prstGeom>
          <a:noFill/>
        </p:spPr>
        <p:txBody>
          <a:bodyPr wrap="square" rtlCol="0" anchor="t">
            <a:spAutoFit/>
          </a:bodyPr>
          <a:lstStyle/>
          <a:p>
            <a:r>
              <a:rPr lang="en-US" dirty="0"/>
              <a:t>XXX level, machine learning engineer,</a:t>
            </a:r>
          </a:p>
          <a:p>
            <a:r>
              <a:rPr lang="en-US" dirty="0"/>
              <a:t>XX% remote, XX company</a:t>
            </a:r>
          </a:p>
        </p:txBody>
      </p:sp>
    </p:spTree>
    <p:extLst>
      <p:ext uri="{BB962C8B-B14F-4D97-AF65-F5344CB8AC3E}">
        <p14:creationId xmlns:p14="http://schemas.microsoft.com/office/powerpoint/2010/main" val="7604118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EE1FC-CF46-22C2-C00F-B8FB32280E9F}"/>
              </a:ext>
            </a:extLst>
          </p:cNvPr>
          <p:cNvSpPr>
            <a:spLocks noGrp="1"/>
          </p:cNvSpPr>
          <p:nvPr>
            <p:ph type="title"/>
          </p:nvPr>
        </p:nvSpPr>
        <p:spPr/>
        <p:txBody>
          <a:bodyPr/>
          <a:lstStyle/>
          <a:p>
            <a:r>
              <a:rPr lang="en-US" dirty="0"/>
              <a:t>App Navigation and User Experience</a:t>
            </a:r>
          </a:p>
        </p:txBody>
      </p:sp>
      <p:pic>
        <p:nvPicPr>
          <p:cNvPr id="8" name="Content Placeholder 7">
            <a:extLst>
              <a:ext uri="{FF2B5EF4-FFF2-40B4-BE49-F238E27FC236}">
                <a16:creationId xmlns:a16="http://schemas.microsoft.com/office/drawing/2014/main" id="{44BC28E0-551B-DDAF-5E51-28D1A7B1021D}"/>
              </a:ext>
            </a:extLst>
          </p:cNvPr>
          <p:cNvPicPr>
            <a:picLocks noGrp="1" noChangeAspect="1"/>
          </p:cNvPicPr>
          <p:nvPr>
            <p:ph idx="1"/>
          </p:nvPr>
        </p:nvPicPr>
        <p:blipFill>
          <a:blip r:embed="rId2"/>
          <a:stretch>
            <a:fillRect/>
          </a:stretch>
        </p:blipFill>
        <p:spPr>
          <a:xfrm>
            <a:off x="610318" y="2438732"/>
            <a:ext cx="3489717" cy="1556414"/>
          </a:xfrm>
        </p:spPr>
      </p:pic>
      <p:sp>
        <p:nvSpPr>
          <p:cNvPr id="4" name="Date Placeholder 3">
            <a:extLst>
              <a:ext uri="{FF2B5EF4-FFF2-40B4-BE49-F238E27FC236}">
                <a16:creationId xmlns:a16="http://schemas.microsoft.com/office/drawing/2014/main" id="{38A1DB8C-B53E-9DFB-A68A-14A30790CF11}"/>
              </a:ext>
            </a:extLst>
          </p:cNvPr>
          <p:cNvSpPr>
            <a:spLocks noGrp="1"/>
          </p:cNvSpPr>
          <p:nvPr>
            <p:ph type="dt" sz="half" idx="2"/>
          </p:nvPr>
        </p:nvSpPr>
        <p:spPr/>
        <p:txBody>
          <a:bodyPr/>
          <a:lstStyle/>
          <a:p>
            <a:r>
              <a:rPr lang="en-US"/>
              <a:t>June 11, 2023</a:t>
            </a:r>
            <a:endParaRPr lang="en-US" dirty="0"/>
          </a:p>
        </p:txBody>
      </p:sp>
      <p:sp>
        <p:nvSpPr>
          <p:cNvPr id="5" name="Footer Placeholder 4">
            <a:extLst>
              <a:ext uri="{FF2B5EF4-FFF2-40B4-BE49-F238E27FC236}">
                <a16:creationId xmlns:a16="http://schemas.microsoft.com/office/drawing/2014/main" id="{FBC2C75A-4AAE-226D-34DC-059E9E35A51B}"/>
              </a:ext>
            </a:extLst>
          </p:cNvPr>
          <p:cNvSpPr>
            <a:spLocks noGrp="1"/>
          </p:cNvSpPr>
          <p:nvPr>
            <p:ph type="ftr" sz="quarter" idx="3"/>
          </p:nvPr>
        </p:nvSpPr>
        <p:spPr/>
        <p:txBody>
          <a:bodyPr/>
          <a:lstStyle/>
          <a:p>
            <a:r>
              <a:rPr lang="en-US"/>
              <a:t>Data-Related Jobs Salary Predictor app</a:t>
            </a:r>
            <a:endParaRPr lang="en-US" dirty="0"/>
          </a:p>
        </p:txBody>
      </p:sp>
      <p:sp>
        <p:nvSpPr>
          <p:cNvPr id="6" name="Slide Number Placeholder 5">
            <a:extLst>
              <a:ext uri="{FF2B5EF4-FFF2-40B4-BE49-F238E27FC236}">
                <a16:creationId xmlns:a16="http://schemas.microsoft.com/office/drawing/2014/main" id="{57C730FA-0F61-21E3-E4E2-E0C8AF8B5102}"/>
              </a:ext>
            </a:extLst>
          </p:cNvPr>
          <p:cNvSpPr>
            <a:spLocks noGrp="1"/>
          </p:cNvSpPr>
          <p:nvPr>
            <p:ph type="sldNum" sz="quarter" idx="4"/>
          </p:nvPr>
        </p:nvSpPr>
        <p:spPr/>
        <p:txBody>
          <a:bodyPr/>
          <a:lstStyle/>
          <a:p>
            <a:fld id="{DBA1B0FB-D917-4C8C-928F-313BD683BF39}" type="slidenum">
              <a:rPr lang="en-US" smtClean="0"/>
              <a:pPr/>
              <a:t>22</a:t>
            </a:fld>
            <a:endParaRPr lang="en-US"/>
          </a:p>
        </p:txBody>
      </p:sp>
      <p:pic>
        <p:nvPicPr>
          <p:cNvPr id="10" name="Picture 9">
            <a:extLst>
              <a:ext uri="{FF2B5EF4-FFF2-40B4-BE49-F238E27FC236}">
                <a16:creationId xmlns:a16="http://schemas.microsoft.com/office/drawing/2014/main" id="{EF083F43-4588-1ED4-417F-0DC349D2E6D7}"/>
              </a:ext>
            </a:extLst>
          </p:cNvPr>
          <p:cNvPicPr>
            <a:picLocks noChangeAspect="1"/>
          </p:cNvPicPr>
          <p:nvPr/>
        </p:nvPicPr>
        <p:blipFill>
          <a:blip r:embed="rId3"/>
          <a:stretch>
            <a:fillRect/>
          </a:stretch>
        </p:blipFill>
        <p:spPr>
          <a:xfrm>
            <a:off x="6683201" y="2170165"/>
            <a:ext cx="3118024" cy="4205842"/>
          </a:xfrm>
          <a:prstGeom prst="rect">
            <a:avLst/>
          </a:prstGeom>
        </p:spPr>
      </p:pic>
      <p:sp>
        <p:nvSpPr>
          <p:cNvPr id="17" name="TextBox 16">
            <a:extLst>
              <a:ext uri="{FF2B5EF4-FFF2-40B4-BE49-F238E27FC236}">
                <a16:creationId xmlns:a16="http://schemas.microsoft.com/office/drawing/2014/main" id="{F93B7DAB-9863-247B-CCF8-ED094F8FD45C}"/>
              </a:ext>
            </a:extLst>
          </p:cNvPr>
          <p:cNvSpPr txBox="1"/>
          <p:nvPr/>
        </p:nvSpPr>
        <p:spPr>
          <a:xfrm>
            <a:off x="549538" y="1395761"/>
            <a:ext cx="3822437" cy="923330"/>
          </a:xfrm>
          <a:prstGeom prst="rect">
            <a:avLst/>
          </a:prstGeom>
          <a:noFill/>
        </p:spPr>
        <p:txBody>
          <a:bodyPr wrap="square" rtlCol="0" anchor="t">
            <a:spAutoFit/>
          </a:bodyPr>
          <a:lstStyle/>
          <a:p>
            <a:r>
              <a:rPr lang="en-US" dirty="0"/>
              <a:t>Error on the data entry form prompting user for appropriate data entry within </a:t>
            </a:r>
            <a:r>
              <a:rPr lang="en-US" dirty="0" err="1"/>
              <a:t>prespecificed</a:t>
            </a:r>
            <a:r>
              <a:rPr lang="en-US" dirty="0"/>
              <a:t> parameters</a:t>
            </a:r>
          </a:p>
        </p:txBody>
      </p:sp>
      <p:sp>
        <p:nvSpPr>
          <p:cNvPr id="18" name="TextBox 17">
            <a:extLst>
              <a:ext uri="{FF2B5EF4-FFF2-40B4-BE49-F238E27FC236}">
                <a16:creationId xmlns:a16="http://schemas.microsoft.com/office/drawing/2014/main" id="{5B1B66B3-1739-EB80-A618-8B799158899B}"/>
              </a:ext>
            </a:extLst>
          </p:cNvPr>
          <p:cNvSpPr txBox="1"/>
          <p:nvPr/>
        </p:nvSpPr>
        <p:spPr>
          <a:xfrm>
            <a:off x="467834" y="4467252"/>
            <a:ext cx="3632201" cy="646331"/>
          </a:xfrm>
          <a:prstGeom prst="rect">
            <a:avLst/>
          </a:prstGeom>
          <a:noFill/>
        </p:spPr>
        <p:txBody>
          <a:bodyPr wrap="square" rtlCol="0" anchor="t">
            <a:spAutoFit/>
          </a:bodyPr>
          <a:lstStyle/>
          <a:p>
            <a:r>
              <a:rPr lang="en-US" dirty="0"/>
              <a:t>Button to return to calculator from the predictions results page</a:t>
            </a:r>
          </a:p>
        </p:txBody>
      </p:sp>
      <p:pic>
        <p:nvPicPr>
          <p:cNvPr id="20" name="Picture 19">
            <a:extLst>
              <a:ext uri="{FF2B5EF4-FFF2-40B4-BE49-F238E27FC236}">
                <a16:creationId xmlns:a16="http://schemas.microsoft.com/office/drawing/2014/main" id="{4C9173FC-612E-2134-255C-8AB0C1991533}"/>
              </a:ext>
            </a:extLst>
          </p:cNvPr>
          <p:cNvPicPr>
            <a:picLocks noChangeAspect="1"/>
          </p:cNvPicPr>
          <p:nvPr/>
        </p:nvPicPr>
        <p:blipFill>
          <a:blip r:embed="rId4"/>
          <a:stretch>
            <a:fillRect/>
          </a:stretch>
        </p:blipFill>
        <p:spPr>
          <a:xfrm>
            <a:off x="549538" y="5228234"/>
            <a:ext cx="3364522" cy="887807"/>
          </a:xfrm>
          <a:prstGeom prst="rect">
            <a:avLst/>
          </a:prstGeom>
        </p:spPr>
      </p:pic>
      <p:sp>
        <p:nvSpPr>
          <p:cNvPr id="21" name="TextBox 20">
            <a:extLst>
              <a:ext uri="{FF2B5EF4-FFF2-40B4-BE49-F238E27FC236}">
                <a16:creationId xmlns:a16="http://schemas.microsoft.com/office/drawing/2014/main" id="{EA390BD7-0D72-58B2-55C9-1E2DE41BA680}"/>
              </a:ext>
            </a:extLst>
          </p:cNvPr>
          <p:cNvSpPr txBox="1"/>
          <p:nvPr/>
        </p:nvSpPr>
        <p:spPr>
          <a:xfrm>
            <a:off x="6283588" y="1404821"/>
            <a:ext cx="5079737" cy="646331"/>
          </a:xfrm>
          <a:prstGeom prst="rect">
            <a:avLst/>
          </a:prstGeom>
          <a:noFill/>
        </p:spPr>
        <p:txBody>
          <a:bodyPr wrap="square" rtlCol="0" anchor="t">
            <a:spAutoFit/>
          </a:bodyPr>
          <a:lstStyle/>
          <a:p>
            <a:r>
              <a:rPr lang="en-US" dirty="0"/>
              <a:t>Example of tableau visualization from one of the pages user can navigate to for supporting data</a:t>
            </a:r>
          </a:p>
        </p:txBody>
      </p:sp>
    </p:spTree>
    <p:extLst>
      <p:ext uri="{BB962C8B-B14F-4D97-AF65-F5344CB8AC3E}">
        <p14:creationId xmlns:p14="http://schemas.microsoft.com/office/powerpoint/2010/main" val="39578946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a:lstStyle/>
          <a:p>
            <a:r>
              <a:rPr lang="en-US" dirty="0"/>
              <a:t>Summary</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3776472"/>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2411" y="4508500"/>
            <a:ext cx="6221412" cy="1563688"/>
          </a:xfrm>
        </p:spPr>
        <p:txBody>
          <a:bodyPr>
            <a:normAutofit lnSpcReduction="10000"/>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2" name="Date Placeholder 1">
            <a:extLst>
              <a:ext uri="{FF2B5EF4-FFF2-40B4-BE49-F238E27FC236}">
                <a16:creationId xmlns:a16="http://schemas.microsoft.com/office/drawing/2014/main" id="{7935995B-DE9A-26E0-DB2A-CB40159A98B6}"/>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 name="Footer Placeholder 2">
            <a:extLst>
              <a:ext uri="{FF2B5EF4-FFF2-40B4-BE49-F238E27FC236}">
                <a16:creationId xmlns:a16="http://schemas.microsoft.com/office/drawing/2014/main" id="{A7AD03D5-7CB3-E2FB-BBD3-F1D1B6D5C353}"/>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7" name="Slide Number Placeholder 3">
            <a:extLst>
              <a:ext uri="{FF2B5EF4-FFF2-40B4-BE49-F238E27FC236}">
                <a16:creationId xmlns:a16="http://schemas.microsoft.com/office/drawing/2014/main" id="{69114A44-3CD0-A6C6-7B24-43128E31630A}"/>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23</a:t>
            </a:fld>
            <a:endParaRPr lang="en-US"/>
          </a:p>
        </p:txBody>
      </p:sp>
    </p:spTree>
    <p:extLst>
      <p:ext uri="{BB962C8B-B14F-4D97-AF65-F5344CB8AC3E}">
        <p14:creationId xmlns:p14="http://schemas.microsoft.com/office/powerpoint/2010/main" val="35215613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a:lstStyle/>
          <a:p>
            <a:r>
              <a:rPr lang="en-US" dirty="0"/>
              <a:t>Lessons Learned</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3776472"/>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2411" y="4508500"/>
            <a:ext cx="6221412" cy="1563688"/>
          </a:xfrm>
        </p:spPr>
        <p:txBody>
          <a:bodyPr>
            <a:normAutofit fontScale="77500" lnSpcReduction="20000"/>
          </a:bodyPr>
          <a:lstStyle/>
          <a:p>
            <a:pPr marL="342900" indent="-342900">
              <a:buFont typeface="Arial" panose="020B0604020202020204" pitchFamily="34" charset="0"/>
              <a:buChar char="•"/>
            </a:pPr>
            <a:r>
              <a:rPr lang="en-US" dirty="0"/>
              <a:t>A few lessons learned here</a:t>
            </a:r>
          </a:p>
          <a:p>
            <a:pPr marL="342900" indent="-342900">
              <a:buFont typeface="Arial" panose="020B0604020202020204" pitchFamily="34" charset="0"/>
              <a:buChar char="•"/>
            </a:pPr>
            <a:r>
              <a:rPr lang="en-US" dirty="0"/>
              <a:t>And here</a:t>
            </a:r>
          </a:p>
          <a:p>
            <a:pPr marL="342900" indent="-342900">
              <a:buFont typeface="Arial" panose="020B0604020202020204" pitchFamily="34" charset="0"/>
              <a:buChar char="•"/>
            </a:pPr>
            <a:r>
              <a:rPr lang="en-US" dirty="0"/>
              <a:t>Refine scope of our questions based on time constraints.  Model built to predict salary based on inputs.  We did not complete the additional models to predict job title or experience level based on salary. </a:t>
            </a:r>
          </a:p>
        </p:txBody>
      </p:sp>
      <p:sp>
        <p:nvSpPr>
          <p:cNvPr id="2" name="Date Placeholder 1">
            <a:extLst>
              <a:ext uri="{FF2B5EF4-FFF2-40B4-BE49-F238E27FC236}">
                <a16:creationId xmlns:a16="http://schemas.microsoft.com/office/drawing/2014/main" id="{7AD557E9-B2DE-7003-7917-93F905FEEC23}"/>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 name="Footer Placeholder 2">
            <a:extLst>
              <a:ext uri="{FF2B5EF4-FFF2-40B4-BE49-F238E27FC236}">
                <a16:creationId xmlns:a16="http://schemas.microsoft.com/office/drawing/2014/main" id="{F38ED38D-7342-F213-4AEC-FA19B76F0863}"/>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7" name="Slide Number Placeholder 3">
            <a:extLst>
              <a:ext uri="{FF2B5EF4-FFF2-40B4-BE49-F238E27FC236}">
                <a16:creationId xmlns:a16="http://schemas.microsoft.com/office/drawing/2014/main" id="{C363DD0C-E1C1-4D5C-456D-E7A168CC31D6}"/>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24</a:t>
            </a:fld>
            <a:endParaRPr lang="en-US"/>
          </a:p>
        </p:txBody>
      </p:sp>
    </p:spTree>
    <p:extLst>
      <p:ext uri="{BB962C8B-B14F-4D97-AF65-F5344CB8AC3E}">
        <p14:creationId xmlns:p14="http://schemas.microsoft.com/office/powerpoint/2010/main" val="24940240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550863" y="549275"/>
            <a:ext cx="4783137" cy="5390092"/>
          </a:xfrm>
        </p:spPr>
        <p:txBody>
          <a:bodyPr>
            <a:normAutofit/>
          </a:bodyPr>
          <a:lstStyle/>
          <a:p>
            <a:r>
              <a:rPr lang="en-US" dirty="0"/>
              <a:t>Ready to negotiate salary for your new data science position… </a:t>
            </a:r>
            <a:br>
              <a:rPr lang="en-US" dirty="0"/>
            </a:br>
            <a:r>
              <a:rPr lang="en-US" dirty="0"/>
              <a:t>this app is here to help. </a:t>
            </a:r>
            <a:br>
              <a:rPr lang="en-US" dirty="0"/>
            </a:br>
            <a:br>
              <a:rPr lang="en-US" dirty="0"/>
            </a:br>
            <a:r>
              <a:rPr lang="en-US" sz="2800" dirty="0"/>
              <a:t>Know your worth.  </a:t>
            </a:r>
            <a:br>
              <a:rPr lang="en-US" sz="2800" dirty="0"/>
            </a:br>
            <a:r>
              <a:rPr lang="en-US" sz="2800" dirty="0"/>
              <a:t>You are your best advocate.</a:t>
            </a:r>
            <a:endParaRPr lang="en-US" dirty="0"/>
          </a:p>
        </p:txBody>
      </p:sp>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550863" y="4097338"/>
            <a:ext cx="3565524" cy="2351087"/>
          </a:xfrm>
        </p:spPr>
        <p:txBody>
          <a:bodyPr/>
          <a:lstStyle/>
          <a:p>
            <a:endParaRPr lang="en-US" dirty="0"/>
          </a:p>
          <a:p>
            <a:endParaRPr lang="en-US" dirty="0"/>
          </a:p>
        </p:txBody>
      </p:sp>
      <p:pic>
        <p:nvPicPr>
          <p:cNvPr id="18" name="Picture Placeholder 17" descr="A person drawing on a white board">
            <a:extLst>
              <a:ext uri="{FF2B5EF4-FFF2-40B4-BE49-F238E27FC236}">
                <a16:creationId xmlns:a16="http://schemas.microsoft.com/office/drawing/2014/main" id="{301557C2-9072-409B-88EC-E8577CEFCAF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535809" y="656633"/>
            <a:ext cx="5132388" cy="5132388"/>
          </a:xfrm>
        </p:spPr>
      </p:pic>
      <p:sp>
        <p:nvSpPr>
          <p:cNvPr id="2" name="Date Placeholder 1">
            <a:extLst>
              <a:ext uri="{FF2B5EF4-FFF2-40B4-BE49-F238E27FC236}">
                <a16:creationId xmlns:a16="http://schemas.microsoft.com/office/drawing/2014/main" id="{F0248028-1D8F-F92B-9165-56D8213D8AF3}"/>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 name="Footer Placeholder 2">
            <a:extLst>
              <a:ext uri="{FF2B5EF4-FFF2-40B4-BE49-F238E27FC236}">
                <a16:creationId xmlns:a16="http://schemas.microsoft.com/office/drawing/2014/main" id="{30839D5B-7851-86CB-5666-28866767A337}"/>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4" name="Slide Number Placeholder 3">
            <a:extLst>
              <a:ext uri="{FF2B5EF4-FFF2-40B4-BE49-F238E27FC236}">
                <a16:creationId xmlns:a16="http://schemas.microsoft.com/office/drawing/2014/main" id="{B0CF4B72-D793-626A-0E8F-6D3CDAAF17E9}"/>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25</a:t>
            </a:fld>
            <a:endParaRPr lang="en-US"/>
          </a:p>
        </p:txBody>
      </p:sp>
    </p:spTree>
    <p:extLst>
      <p:ext uri="{BB962C8B-B14F-4D97-AF65-F5344CB8AC3E}">
        <p14:creationId xmlns:p14="http://schemas.microsoft.com/office/powerpoint/2010/main" val="3955183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1" name="Freeform: Shape 5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2" name="Oval 5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3" name="Oval 5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14" name="Group 5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60" name="Freeform: Shape 5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2" name="Oval 6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3" name="Oval 6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115" name="Rectangle 6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erson sitting at a desk with two computers&#10;&#10;Description automatically generated with low confidence">
            <a:extLst>
              <a:ext uri="{FF2B5EF4-FFF2-40B4-BE49-F238E27FC236}">
                <a16:creationId xmlns:a16="http://schemas.microsoft.com/office/drawing/2014/main" id="{AE3C99AA-536E-5B57-CB6B-A82DBD8D0215}"/>
              </a:ext>
            </a:extLst>
          </p:cNvPr>
          <p:cNvPicPr>
            <a:picLocks noChangeAspect="1"/>
          </p:cNvPicPr>
          <p:nvPr/>
        </p:nvPicPr>
        <p:blipFill rotWithShape="1">
          <a:blip r:embed="rId2"/>
          <a:srcRect b="15730"/>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116" name="Rectangle 66">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332287" y="0"/>
            <a:ext cx="7859713" cy="6857998"/>
          </a:xfrm>
          <a:prstGeom prst="rect">
            <a:avLst/>
          </a:prstGeom>
          <a:gradFill flip="none" rotWithShape="1">
            <a:gsLst>
              <a:gs pos="50000">
                <a:schemeClr val="bg2">
                  <a:alpha val="60000"/>
                </a:schemeClr>
              </a:gs>
              <a:gs pos="0">
                <a:schemeClr val="bg2">
                  <a:alpha val="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E3E235AA-CC64-45F0-808A-67475FEFDB65}"/>
              </a:ext>
            </a:extLst>
          </p:cNvPr>
          <p:cNvSpPr>
            <a:spLocks noGrp="1"/>
          </p:cNvSpPr>
          <p:nvPr>
            <p:ph type="title"/>
          </p:nvPr>
        </p:nvSpPr>
        <p:spPr>
          <a:xfrm>
            <a:off x="8075613" y="549275"/>
            <a:ext cx="3565524" cy="2887174"/>
          </a:xfrm>
        </p:spPr>
        <p:txBody>
          <a:bodyPr vert="horz" wrap="square" lIns="0" tIns="0" rIns="0" bIns="0" rtlCol="0" anchor="b" anchorCtr="0">
            <a:normAutofit/>
          </a:bodyPr>
          <a:lstStyle/>
          <a:p>
            <a:pPr>
              <a:lnSpc>
                <a:spcPct val="100000"/>
              </a:lnSpc>
            </a:pPr>
            <a:r>
              <a:rPr lang="en-US" kern="1200">
                <a:solidFill>
                  <a:schemeClr val="tx1"/>
                </a:solidFill>
                <a:latin typeface="+mj-lt"/>
                <a:ea typeface="+mj-ea"/>
                <a:cs typeface="+mj-cs"/>
              </a:rPr>
              <a:t>Data Sources</a:t>
            </a:r>
          </a:p>
        </p:txBody>
      </p:sp>
      <p:sp>
        <p:nvSpPr>
          <p:cNvPr id="117" name="Rectangle 68">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8E33A242-E60A-260F-BC18-16507483065D}"/>
              </a:ext>
            </a:extLst>
          </p:cNvPr>
          <p:cNvSpPr>
            <a:spLocks noGrp="1"/>
          </p:cNvSpPr>
          <p:nvPr>
            <p:ph sz="quarter" idx="15"/>
          </p:nvPr>
        </p:nvSpPr>
        <p:spPr>
          <a:xfrm>
            <a:off x="8075612" y="3569007"/>
            <a:ext cx="3565525" cy="2523817"/>
          </a:xfrm>
        </p:spPr>
        <p:txBody>
          <a:bodyPr vert="horz" wrap="square" lIns="0" tIns="0" rIns="0" bIns="0" rtlCol="0">
            <a:normAutofit/>
          </a:bodyPr>
          <a:lstStyle/>
          <a:p>
            <a:pPr>
              <a:lnSpc>
                <a:spcPct val="100000"/>
              </a:lnSpc>
            </a:pPr>
            <a:r>
              <a:rPr lang="en-US" kern="1200" dirty="0">
                <a:latin typeface="+mn-lt"/>
                <a:ea typeface="+mn-ea"/>
                <a:cs typeface="+mn-cs"/>
              </a:rPr>
              <a:t>Original dataset:  https://www.kaggle.com/datasets/arnabchaki/data-science-salaries-2023</a:t>
            </a:r>
          </a:p>
        </p:txBody>
      </p:sp>
      <p:sp>
        <p:nvSpPr>
          <p:cNvPr id="2" name="Date Placeholder 1">
            <a:extLst>
              <a:ext uri="{FF2B5EF4-FFF2-40B4-BE49-F238E27FC236}">
                <a16:creationId xmlns:a16="http://schemas.microsoft.com/office/drawing/2014/main" id="{74B0F460-5F40-DABC-0D0E-7CF92AF2B9AA}"/>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1">
                    <a:alpha val="80000"/>
                  </a:schemeClr>
                </a:solidFill>
              </a:rPr>
              <a:t>June 11, 2023</a:t>
            </a:r>
            <a:endParaRPr lang="en-US" dirty="0">
              <a:solidFill>
                <a:schemeClr val="bg1">
                  <a:alpha val="80000"/>
                </a:schemeClr>
              </a:solidFill>
            </a:endParaRPr>
          </a:p>
        </p:txBody>
      </p:sp>
      <p:sp>
        <p:nvSpPr>
          <p:cNvPr id="3" name="Footer Placeholder 2">
            <a:extLst>
              <a:ext uri="{FF2B5EF4-FFF2-40B4-BE49-F238E27FC236}">
                <a16:creationId xmlns:a16="http://schemas.microsoft.com/office/drawing/2014/main" id="{181A9612-8CB7-82E2-CC8A-2C8FE566038C}"/>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1">
                    <a:alpha val="80000"/>
                  </a:schemeClr>
                </a:solidFill>
              </a:rPr>
              <a:t>Data-Related Jobs Salary Predictor app</a:t>
            </a:r>
          </a:p>
        </p:txBody>
      </p:sp>
      <p:sp>
        <p:nvSpPr>
          <p:cNvPr id="4" name="Slide Number Placeholder 3">
            <a:extLst>
              <a:ext uri="{FF2B5EF4-FFF2-40B4-BE49-F238E27FC236}">
                <a16:creationId xmlns:a16="http://schemas.microsoft.com/office/drawing/2014/main" id="{A2C317F0-280B-66C0-1CE2-3D0B46ED3978}"/>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solidFill>
                  <a:schemeClr val="bg1">
                    <a:alpha val="80000"/>
                  </a:schemeClr>
                </a:solidFill>
              </a:rPr>
              <a:pPr/>
              <a:t>26</a:t>
            </a:fld>
            <a:endParaRPr lang="en-US">
              <a:solidFill>
                <a:schemeClr val="bg1">
                  <a:alpha val="80000"/>
                </a:schemeClr>
              </a:solidFill>
            </a:endParaRPr>
          </a:p>
        </p:txBody>
      </p:sp>
    </p:spTree>
    <p:extLst>
      <p:ext uri="{BB962C8B-B14F-4D97-AF65-F5344CB8AC3E}">
        <p14:creationId xmlns:p14="http://schemas.microsoft.com/office/powerpoint/2010/main" val="3842510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4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r>
              <a:rPr lang="en-US"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437187" cy="2265216"/>
          </a:xfrm>
        </p:spPr>
        <p:txBody>
          <a:bodyPr/>
          <a:lstStyle/>
          <a:p>
            <a:r>
              <a:rPr lang="en-US" dirty="0"/>
              <a:t>Presenter name</a:t>
            </a:r>
          </a:p>
          <a:p>
            <a:r>
              <a:rPr lang="en-US" dirty="0"/>
              <a:t>Email address</a:t>
            </a:r>
          </a:p>
          <a:p>
            <a:r>
              <a:rPr lang="en-US" dirty="0" err="1"/>
              <a:t>Github</a:t>
            </a:r>
            <a:r>
              <a:rPr lang="en-US" dirty="0"/>
              <a:t> address</a:t>
            </a:r>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2" name="Date Placeholder 1">
            <a:extLst>
              <a:ext uri="{FF2B5EF4-FFF2-40B4-BE49-F238E27FC236}">
                <a16:creationId xmlns:a16="http://schemas.microsoft.com/office/drawing/2014/main" id="{3A51DAF4-1A17-A524-8D83-C9031BD01A29}"/>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 name="Footer Placeholder 2">
            <a:extLst>
              <a:ext uri="{FF2B5EF4-FFF2-40B4-BE49-F238E27FC236}">
                <a16:creationId xmlns:a16="http://schemas.microsoft.com/office/drawing/2014/main" id="{862173C8-B05F-F0D5-FEA7-0109CB0E99BB}"/>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7" name="Slide Number Placeholder 3">
            <a:extLst>
              <a:ext uri="{FF2B5EF4-FFF2-40B4-BE49-F238E27FC236}">
                <a16:creationId xmlns:a16="http://schemas.microsoft.com/office/drawing/2014/main" id="{46E03BDB-A22E-79B3-C54B-2E8348993741}"/>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27</a:t>
            </a:fld>
            <a:endParaRPr lang="en-US"/>
          </a:p>
        </p:txBody>
      </p:sp>
    </p:spTree>
    <p:extLst>
      <p:ext uri="{BB962C8B-B14F-4D97-AF65-F5344CB8AC3E}">
        <p14:creationId xmlns:p14="http://schemas.microsoft.com/office/powerpoint/2010/main" val="3247798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a:t>Introduction</a:t>
            </a:r>
            <a:endParaRPr lang="en-US" dirty="0"/>
          </a:p>
        </p:txBody>
      </p:sp>
      <p:pic>
        <p:nvPicPr>
          <p:cNvPr id="18" name="Picture Placeholder 17" descr="A group of people sitting at a table">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42" b="42"/>
          <a:stretch/>
        </p:blipFill>
        <p:spPr>
          <a:xfrm>
            <a:off x="0" y="0"/>
            <a:ext cx="3054096" cy="3776472"/>
          </a:xfrm>
        </p:spPr>
      </p:pic>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9137904" y="0"/>
            <a:ext cx="3054096" cy="3776472"/>
          </a:xfrm>
        </p:spPr>
      </p:pic>
      <p:pic>
        <p:nvPicPr>
          <p:cNvPr id="23" name="Picture Placeholder 22" descr="A person drawing on a white board">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rotWithShape="1">
          <a:blip r:embed="rId6" cstate="screen">
            <a:extLst>
              <a:ext uri="{28A0092B-C50C-407E-A947-70E740481C1C}">
                <a14:useLocalDpi xmlns:a14="http://schemas.microsoft.com/office/drawing/2010/main" val="0"/>
              </a:ext>
            </a:extLst>
          </a:blip>
          <a:srcRect t="42" b="42"/>
          <a:stretch/>
        </p:blipFill>
        <p:spPr>
          <a:xfrm>
            <a:off x="6083808" y="0"/>
            <a:ext cx="3054096" cy="3776472"/>
          </a:xfr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a:normAutofit fontScale="77500" lnSpcReduction="20000"/>
          </a:bodyPr>
          <a:lstStyle/>
          <a:p>
            <a:r>
              <a:rPr lang="en-US" dirty="0"/>
              <a:t>The aim of this project was to create a model and app to predict salary of data science jobs in the US based on job title.</a:t>
            </a:r>
          </a:p>
          <a:p>
            <a:r>
              <a:rPr lang="en-US" dirty="0"/>
              <a:t>Data source:  Self-reported data from employees to </a:t>
            </a:r>
            <a:r>
              <a:rPr lang="en-US" dirty="0" err="1"/>
              <a:t>aijobs</a:t>
            </a:r>
            <a:r>
              <a:rPr lang="en-US" dirty="0"/>
              <a:t> in 1Q2023.  </a:t>
            </a:r>
          </a:p>
          <a:p>
            <a:r>
              <a:rPr lang="en-US" dirty="0"/>
              <a:t>Hypothesis or questions this analysis can visualize or questions the model can answer</a:t>
            </a:r>
          </a:p>
        </p:txBody>
      </p:sp>
      <p:sp>
        <p:nvSpPr>
          <p:cNvPr id="13" name="Date Placeholder 1">
            <a:extLst>
              <a:ext uri="{FF2B5EF4-FFF2-40B4-BE49-F238E27FC236}">
                <a16:creationId xmlns:a16="http://schemas.microsoft.com/office/drawing/2014/main" id="{7C7CCFA6-DDBF-B862-9233-D97C5158CCE4}"/>
              </a:ext>
            </a:extLst>
          </p:cNvPr>
          <p:cNvSpPr txBox="1">
            <a:spLocks/>
          </p:cNvSpPr>
          <p:nvPr/>
        </p:nvSpPr>
        <p:spPr>
          <a:xfrm>
            <a:off x="550863" y="6499606"/>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14" name="Footer Placeholder 2">
            <a:extLst>
              <a:ext uri="{FF2B5EF4-FFF2-40B4-BE49-F238E27FC236}">
                <a16:creationId xmlns:a16="http://schemas.microsoft.com/office/drawing/2014/main" id="{D046EC76-5411-6969-13CC-1C78F624A479}"/>
              </a:ext>
            </a:extLst>
          </p:cNvPr>
          <p:cNvSpPr txBox="1">
            <a:spLocks/>
          </p:cNvSpPr>
          <p:nvPr/>
        </p:nvSpPr>
        <p:spPr>
          <a:xfrm>
            <a:off x="3359150" y="6499606"/>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15" name="Slide Number Placeholder 3">
            <a:extLst>
              <a:ext uri="{FF2B5EF4-FFF2-40B4-BE49-F238E27FC236}">
                <a16:creationId xmlns:a16="http://schemas.microsoft.com/office/drawing/2014/main" id="{65592606-6C1E-72B4-1537-2AE4396D3D37}"/>
              </a:ext>
            </a:extLst>
          </p:cNvPr>
          <p:cNvSpPr txBox="1">
            <a:spLocks/>
          </p:cNvSpPr>
          <p:nvPr/>
        </p:nvSpPr>
        <p:spPr>
          <a:xfrm>
            <a:off x="9948863" y="6499606"/>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3</a:t>
            </a:fld>
            <a:endParaRPr lang="en-US"/>
          </a:p>
        </p:txBody>
      </p:sp>
    </p:spTree>
    <p:extLst>
      <p:ext uri="{BB962C8B-B14F-4D97-AF65-F5344CB8AC3E}">
        <p14:creationId xmlns:p14="http://schemas.microsoft.com/office/powerpoint/2010/main" val="2158886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D3A869DE-067E-C520-189F-44DAD672A523}"/>
              </a:ext>
            </a:extLst>
          </p:cNvPr>
          <p:cNvPicPr>
            <a:picLocks noChangeAspect="1"/>
          </p:cNvPicPr>
          <p:nvPr/>
        </p:nvPicPr>
        <p:blipFill>
          <a:blip r:embed="rId4"/>
          <a:stretch>
            <a:fillRect/>
          </a:stretch>
        </p:blipFill>
        <p:spPr>
          <a:xfrm>
            <a:off x="405352" y="594656"/>
            <a:ext cx="11786647" cy="5668688"/>
          </a:xfrm>
          <a:prstGeom prst="rect">
            <a:avLst/>
          </a:prstGeom>
        </p:spPr>
      </p:pic>
      <p:sp>
        <p:nvSpPr>
          <p:cNvPr id="5" name="Date Placeholder 1">
            <a:extLst>
              <a:ext uri="{FF2B5EF4-FFF2-40B4-BE49-F238E27FC236}">
                <a16:creationId xmlns:a16="http://schemas.microsoft.com/office/drawing/2014/main" id="{6E4B03B0-0907-4791-3D33-AA1A974307B8}"/>
              </a:ext>
            </a:extLst>
          </p:cNvPr>
          <p:cNvSpPr txBox="1">
            <a:spLocks/>
          </p:cNvSpPr>
          <p:nvPr/>
        </p:nvSpPr>
        <p:spPr>
          <a:xfrm>
            <a:off x="557898" y="64960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6" name="Footer Placeholder 2">
            <a:extLst>
              <a:ext uri="{FF2B5EF4-FFF2-40B4-BE49-F238E27FC236}">
                <a16:creationId xmlns:a16="http://schemas.microsoft.com/office/drawing/2014/main" id="{9A250BC0-B50D-D023-87BA-3AD5BE8D3930}"/>
              </a:ext>
            </a:extLst>
          </p:cNvPr>
          <p:cNvSpPr txBox="1">
            <a:spLocks/>
          </p:cNvSpPr>
          <p:nvPr/>
        </p:nvSpPr>
        <p:spPr>
          <a:xfrm>
            <a:off x="3366185" y="64960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7" name="Slide Number Placeholder 3">
            <a:extLst>
              <a:ext uri="{FF2B5EF4-FFF2-40B4-BE49-F238E27FC236}">
                <a16:creationId xmlns:a16="http://schemas.microsoft.com/office/drawing/2014/main" id="{58E9B3D1-F7FE-1D66-0B10-31BD0EC8210A}"/>
              </a:ext>
            </a:extLst>
          </p:cNvPr>
          <p:cNvSpPr txBox="1">
            <a:spLocks/>
          </p:cNvSpPr>
          <p:nvPr/>
        </p:nvSpPr>
        <p:spPr>
          <a:xfrm>
            <a:off x="9955898" y="64960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4</a:t>
            </a:fld>
            <a:endParaRPr lang="en-US"/>
          </a:p>
        </p:txBody>
      </p:sp>
    </p:spTree>
    <p:extLst>
      <p:ext uri="{BB962C8B-B14F-4D97-AF65-F5344CB8AC3E}">
        <p14:creationId xmlns:p14="http://schemas.microsoft.com/office/powerpoint/2010/main" val="560021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43">
            <a:extLst>
              <a:ext uri="{FF2B5EF4-FFF2-40B4-BE49-F238E27FC236}">
                <a16:creationId xmlns:a16="http://schemas.microsoft.com/office/drawing/2014/main" id="{58012038-9DFA-59CA-548C-C9BE8AA827AC}"/>
              </a:ext>
            </a:extLst>
          </p:cNvPr>
          <p:cNvSpPr>
            <a:spLocks noGrp="1"/>
          </p:cNvSpPr>
          <p:nvPr>
            <p:ph type="title"/>
          </p:nvPr>
        </p:nvSpPr>
        <p:spPr>
          <a:xfrm>
            <a:off x="550863" y="416007"/>
            <a:ext cx="11091600" cy="1113496"/>
          </a:xfrm>
        </p:spPr>
        <p:txBody>
          <a:bodyPr/>
          <a:lstStyle/>
          <a:p>
            <a:r>
              <a:rPr lang="en-US" dirty="0"/>
              <a:t>Tools Used</a:t>
            </a:r>
          </a:p>
        </p:txBody>
      </p:sp>
      <p:graphicFrame>
        <p:nvGraphicFramePr>
          <p:cNvPr id="3" name="Table 3">
            <a:extLst>
              <a:ext uri="{FF2B5EF4-FFF2-40B4-BE49-F238E27FC236}">
                <a16:creationId xmlns:a16="http://schemas.microsoft.com/office/drawing/2014/main" id="{F4BACA68-1D0D-8EAD-FF77-469EB8D23C2C}"/>
              </a:ext>
            </a:extLst>
          </p:cNvPr>
          <p:cNvGraphicFramePr>
            <a:graphicFrameLocks noGrp="1"/>
          </p:cNvGraphicFramePr>
          <p:nvPr>
            <p:extLst>
              <p:ext uri="{D42A27DB-BD31-4B8C-83A1-F6EECF244321}">
                <p14:modId xmlns:p14="http://schemas.microsoft.com/office/powerpoint/2010/main" val="1131453320"/>
              </p:ext>
            </p:extLst>
          </p:nvPr>
        </p:nvGraphicFramePr>
        <p:xfrm>
          <a:off x="595293" y="1171960"/>
          <a:ext cx="11045845" cy="5117633"/>
        </p:xfrm>
        <a:graphic>
          <a:graphicData uri="http://schemas.openxmlformats.org/drawingml/2006/table">
            <a:tbl>
              <a:tblPr firstRow="1" bandRow="1">
                <a:tableStyleId>{F5AB1C69-6EDB-4FF4-983F-18BD219EF322}</a:tableStyleId>
              </a:tblPr>
              <a:tblGrid>
                <a:gridCol w="1601649">
                  <a:extLst>
                    <a:ext uri="{9D8B030D-6E8A-4147-A177-3AD203B41FA5}">
                      <a16:colId xmlns:a16="http://schemas.microsoft.com/office/drawing/2014/main" val="3041728667"/>
                    </a:ext>
                  </a:extLst>
                </a:gridCol>
                <a:gridCol w="901235">
                  <a:extLst>
                    <a:ext uri="{9D8B030D-6E8A-4147-A177-3AD203B41FA5}">
                      <a16:colId xmlns:a16="http://schemas.microsoft.com/office/drawing/2014/main" val="8058633"/>
                    </a:ext>
                  </a:extLst>
                </a:gridCol>
                <a:gridCol w="901235">
                  <a:extLst>
                    <a:ext uri="{9D8B030D-6E8A-4147-A177-3AD203B41FA5}">
                      <a16:colId xmlns:a16="http://schemas.microsoft.com/office/drawing/2014/main" val="2383351662"/>
                    </a:ext>
                  </a:extLst>
                </a:gridCol>
                <a:gridCol w="1119921">
                  <a:extLst>
                    <a:ext uri="{9D8B030D-6E8A-4147-A177-3AD203B41FA5}">
                      <a16:colId xmlns:a16="http://schemas.microsoft.com/office/drawing/2014/main" val="3452272311"/>
                    </a:ext>
                  </a:extLst>
                </a:gridCol>
                <a:gridCol w="1187491">
                  <a:extLst>
                    <a:ext uri="{9D8B030D-6E8A-4147-A177-3AD203B41FA5}">
                      <a16:colId xmlns:a16="http://schemas.microsoft.com/office/drawing/2014/main" val="4143118586"/>
                    </a:ext>
                  </a:extLst>
                </a:gridCol>
                <a:gridCol w="1187491">
                  <a:extLst>
                    <a:ext uri="{9D8B030D-6E8A-4147-A177-3AD203B41FA5}">
                      <a16:colId xmlns:a16="http://schemas.microsoft.com/office/drawing/2014/main" val="3199448949"/>
                    </a:ext>
                  </a:extLst>
                </a:gridCol>
                <a:gridCol w="1119921">
                  <a:extLst>
                    <a:ext uri="{9D8B030D-6E8A-4147-A177-3AD203B41FA5}">
                      <a16:colId xmlns:a16="http://schemas.microsoft.com/office/drawing/2014/main" val="1268966656"/>
                    </a:ext>
                  </a:extLst>
                </a:gridCol>
                <a:gridCol w="1119921">
                  <a:extLst>
                    <a:ext uri="{9D8B030D-6E8A-4147-A177-3AD203B41FA5}">
                      <a16:colId xmlns:a16="http://schemas.microsoft.com/office/drawing/2014/main" val="1277050262"/>
                    </a:ext>
                  </a:extLst>
                </a:gridCol>
                <a:gridCol w="1119921">
                  <a:extLst>
                    <a:ext uri="{9D8B030D-6E8A-4147-A177-3AD203B41FA5}">
                      <a16:colId xmlns:a16="http://schemas.microsoft.com/office/drawing/2014/main" val="3226147811"/>
                    </a:ext>
                  </a:extLst>
                </a:gridCol>
                <a:gridCol w="787060">
                  <a:extLst>
                    <a:ext uri="{9D8B030D-6E8A-4147-A177-3AD203B41FA5}">
                      <a16:colId xmlns:a16="http://schemas.microsoft.com/office/drawing/2014/main" val="221579736"/>
                    </a:ext>
                  </a:extLst>
                </a:gridCol>
              </a:tblGrid>
              <a:tr h="1008464">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tc>
                  <a:txBody>
                    <a:bodyPr/>
                    <a:lstStyle/>
                    <a:p>
                      <a:pPr algn="ctr"/>
                      <a:r>
                        <a:rPr lang="en-US" sz="1600" dirty="0">
                          <a:solidFill>
                            <a:schemeClr val="bg1">
                              <a:lumMod val="85000"/>
                              <a:lumOff val="15000"/>
                            </a:schemeClr>
                          </a:solidFill>
                        </a:rPr>
                        <a:t>Python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tc>
                  <a:txBody>
                    <a:bodyPr/>
                    <a:lstStyle/>
                    <a:p>
                      <a:pPr algn="ctr"/>
                      <a:r>
                        <a:rPr lang="en-US" sz="1600" dirty="0">
                          <a:solidFill>
                            <a:schemeClr val="bg1">
                              <a:lumMod val="85000"/>
                              <a:lumOff val="15000"/>
                            </a:schemeClr>
                          </a:solidFill>
                        </a:rPr>
                        <a:t>Pandas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tc>
                  <a:txBody>
                    <a:bodyPr/>
                    <a:lstStyle/>
                    <a:p>
                      <a:pPr algn="ctr"/>
                      <a:r>
                        <a:rPr lang="en-US" sz="1600" dirty="0">
                          <a:solidFill>
                            <a:schemeClr val="bg1">
                              <a:lumMod val="85000"/>
                              <a:lumOff val="15000"/>
                            </a:schemeClr>
                          </a:solidFill>
                        </a:rPr>
                        <a:t>Path</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tc>
                  <a:txBody>
                    <a:bodyPr/>
                    <a:lstStyle/>
                    <a:p>
                      <a:pPr algn="ctr"/>
                      <a:r>
                        <a:rPr lang="en-US" sz="1600" dirty="0">
                          <a:solidFill>
                            <a:schemeClr val="bg1">
                              <a:lumMod val="85000"/>
                              <a:lumOff val="15000"/>
                            </a:schemeClr>
                          </a:solidFill>
                        </a:rPr>
                        <a:t>Tableau</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tc>
                  <a:txBody>
                    <a:bodyPr/>
                    <a:lstStyle/>
                    <a:p>
                      <a:pPr algn="ctr"/>
                      <a:r>
                        <a:rPr lang="en-US" sz="1600" dirty="0">
                          <a:solidFill>
                            <a:schemeClr val="bg1">
                              <a:lumMod val="85000"/>
                              <a:lumOff val="15000"/>
                            </a:schemeClr>
                          </a:solidFill>
                        </a:rPr>
                        <a:t>Scikit-learn</a:t>
                      </a:r>
                    </a:p>
                    <a:p>
                      <a:pPr algn="ctr"/>
                      <a:endParaRPr lang="en-US" sz="1600" dirty="0">
                        <a:solidFill>
                          <a:schemeClr val="bg1">
                            <a:lumMod val="85000"/>
                            <a:lumOff val="15000"/>
                          </a:schemeClr>
                        </a:solidFill>
                      </a:endParaRPr>
                    </a:p>
                    <a:p>
                      <a:pPr algn="ctr"/>
                      <a:endParaRPr lang="en-US" sz="1600" dirty="0">
                        <a:solidFill>
                          <a:schemeClr val="bg1">
                            <a:lumMod val="85000"/>
                            <a:lumOff val="15000"/>
                          </a:schemeClr>
                        </a:solidFill>
                      </a:endParaRPr>
                    </a:p>
                    <a:p>
                      <a:pPr algn="ctr"/>
                      <a:endParaRPr lang="en-US" sz="1600" dirty="0">
                        <a:solidFill>
                          <a:schemeClr val="bg1">
                            <a:lumMod val="85000"/>
                            <a:lumOff val="15000"/>
                          </a:schemeClr>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tc>
                  <a:txBody>
                    <a:bodyPr/>
                    <a:lstStyle/>
                    <a:p>
                      <a:pPr algn="ctr"/>
                      <a:r>
                        <a:rPr lang="en-US" sz="1600" dirty="0">
                          <a:solidFill>
                            <a:schemeClr val="bg1">
                              <a:lumMod val="85000"/>
                              <a:lumOff val="15000"/>
                            </a:schemeClr>
                          </a:solidFill>
                        </a:rPr>
                        <a:t>Flask</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tc>
                  <a:txBody>
                    <a:bodyPr/>
                    <a:lstStyle/>
                    <a:p>
                      <a:pPr algn="ctr"/>
                      <a:r>
                        <a:rPr lang="en-US" sz="1600" dirty="0">
                          <a:solidFill>
                            <a:schemeClr val="bg1">
                              <a:lumMod val="85000"/>
                              <a:lumOff val="15000"/>
                            </a:schemeClr>
                          </a:solidFill>
                        </a:rPr>
                        <a:t>pickle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tc>
                  <a:txBody>
                    <a:bodyPr/>
                    <a:lstStyle/>
                    <a:p>
                      <a:pPr algn="ctr"/>
                      <a:r>
                        <a:rPr lang="en-US" sz="1600" dirty="0">
                          <a:solidFill>
                            <a:schemeClr val="bg1">
                              <a:lumMod val="85000"/>
                              <a:lumOff val="15000"/>
                            </a:schemeClr>
                          </a:solidFill>
                        </a:rPr>
                        <a:t>HTML</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tc>
                  <a:txBody>
                    <a:bodyPr/>
                    <a:lstStyle/>
                    <a:p>
                      <a:pPr algn="ctr"/>
                      <a:r>
                        <a:rPr lang="en-US" sz="1600" dirty="0">
                          <a:solidFill>
                            <a:schemeClr val="bg1">
                              <a:lumMod val="85000"/>
                              <a:lumOff val="15000"/>
                            </a:schemeClr>
                          </a:solidFill>
                        </a:rPr>
                        <a:t>CSS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1"/>
                    </a:solidFill>
                  </a:tcPr>
                </a:tc>
                <a:extLst>
                  <a:ext uri="{0D108BD9-81ED-4DB2-BD59-A6C34878D82A}">
                    <a16:rowId xmlns:a16="http://schemas.microsoft.com/office/drawing/2014/main" val="2573611634"/>
                  </a:ext>
                </a:extLst>
              </a:tr>
              <a:tr h="576265">
                <a:tc>
                  <a:txBody>
                    <a:bodyPr/>
                    <a:lstStyle/>
                    <a:p>
                      <a:r>
                        <a:rPr lang="en-US" dirty="0"/>
                        <a:t>Cleaning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81013380"/>
                  </a:ext>
                </a:extLst>
              </a:tr>
              <a:tr h="576265">
                <a:tc>
                  <a:txBody>
                    <a:bodyPr/>
                    <a:lstStyle/>
                    <a:p>
                      <a:r>
                        <a:rPr lang="en-US" dirty="0"/>
                        <a:t>Analysis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129791616"/>
                  </a:ext>
                </a:extLst>
              </a:tr>
              <a:tr h="576265">
                <a:tc>
                  <a:txBody>
                    <a:bodyPr/>
                    <a:lstStyle/>
                    <a:p>
                      <a:r>
                        <a:rPr lang="en-US" dirty="0"/>
                        <a:t>Visualization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505100292"/>
                  </a:ext>
                </a:extLst>
              </a:tr>
              <a:tr h="576265">
                <a:tc>
                  <a:txBody>
                    <a:bodyPr/>
                    <a:lstStyle/>
                    <a:p>
                      <a:r>
                        <a:rPr lang="en-US" dirty="0"/>
                        <a:t>Modeling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851557463"/>
                  </a:ext>
                </a:extLst>
              </a:tr>
              <a:tr h="925668">
                <a:tc>
                  <a:txBody>
                    <a:bodyPr/>
                    <a:lstStyle/>
                    <a:p>
                      <a:r>
                        <a:rPr lang="en-US" dirty="0"/>
                        <a:t>Website development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07021215"/>
                  </a:ext>
                </a:extLst>
              </a:tr>
              <a:tr h="576265">
                <a:tc>
                  <a:txBody>
                    <a:bodyPr/>
                    <a:lstStyle/>
                    <a:p>
                      <a:r>
                        <a:rPr lang="en-US" dirty="0"/>
                        <a:t>Predictions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X</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473506382"/>
                  </a:ext>
                </a:extLst>
              </a:tr>
            </a:tbl>
          </a:graphicData>
        </a:graphic>
      </p:graphicFrame>
      <p:pic>
        <p:nvPicPr>
          <p:cNvPr id="1038" name="Picture 14">
            <a:extLst>
              <a:ext uri="{FF2B5EF4-FFF2-40B4-BE49-F238E27FC236}">
                <a16:creationId xmlns:a16="http://schemas.microsoft.com/office/drawing/2014/main" id="{F98CC23E-35FD-B798-DDAD-4A84F703E1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4712" y="1864767"/>
            <a:ext cx="2013856" cy="48117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picture containing text, clipart, graphic design, graphics&#10;&#10;Description automatically generated">
            <a:extLst>
              <a:ext uri="{FF2B5EF4-FFF2-40B4-BE49-F238E27FC236}">
                <a16:creationId xmlns:a16="http://schemas.microsoft.com/office/drawing/2014/main" id="{458347B8-1369-8393-02CD-ECCE0D0BEABA}"/>
              </a:ext>
            </a:extLst>
          </p:cNvPr>
          <p:cNvPicPr>
            <a:picLocks noChangeAspect="1"/>
          </p:cNvPicPr>
          <p:nvPr/>
        </p:nvPicPr>
        <p:blipFill>
          <a:blip r:embed="rId3"/>
          <a:stretch>
            <a:fillRect/>
          </a:stretch>
        </p:blipFill>
        <p:spPr>
          <a:xfrm>
            <a:off x="7573569" y="1745925"/>
            <a:ext cx="1060428" cy="662767"/>
          </a:xfrm>
          <a:prstGeom prst="rect">
            <a:avLst/>
          </a:prstGeom>
        </p:spPr>
      </p:pic>
      <p:pic>
        <p:nvPicPr>
          <p:cNvPr id="47" name="Content Placeholder 46" descr="A close-up of a logo&#10;&#10;Description automatically generated with low confidence">
            <a:extLst>
              <a:ext uri="{FF2B5EF4-FFF2-40B4-BE49-F238E27FC236}">
                <a16:creationId xmlns:a16="http://schemas.microsoft.com/office/drawing/2014/main" id="{642BEA0E-08AD-24B1-FD52-BB8F65C1160B}"/>
              </a:ext>
            </a:extLst>
          </p:cNvPr>
          <p:cNvPicPr>
            <a:picLocks noGrp="1" noChangeAspect="1"/>
          </p:cNvPicPr>
          <p:nvPr>
            <p:ph idx="1"/>
          </p:nvPr>
        </p:nvPicPr>
        <p:blipFill>
          <a:blip r:embed="rId4"/>
          <a:stretch>
            <a:fillRect/>
          </a:stretch>
        </p:blipFill>
        <p:spPr>
          <a:xfrm>
            <a:off x="6461037" y="1845259"/>
            <a:ext cx="797273" cy="429301"/>
          </a:xfrm>
        </p:spPr>
      </p:pic>
      <p:pic>
        <p:nvPicPr>
          <p:cNvPr id="2" name="Picture 1">
            <a:extLst>
              <a:ext uri="{FF2B5EF4-FFF2-40B4-BE49-F238E27FC236}">
                <a16:creationId xmlns:a16="http://schemas.microsoft.com/office/drawing/2014/main" id="{339E5682-A18C-B744-2DB4-E537C071D277}"/>
              </a:ext>
            </a:extLst>
          </p:cNvPr>
          <p:cNvPicPr>
            <a:picLocks noChangeAspect="1"/>
          </p:cNvPicPr>
          <p:nvPr/>
        </p:nvPicPr>
        <p:blipFill>
          <a:blip r:embed="rId5"/>
          <a:stretch>
            <a:fillRect/>
          </a:stretch>
        </p:blipFill>
        <p:spPr>
          <a:xfrm>
            <a:off x="3296015" y="1875190"/>
            <a:ext cx="460330" cy="460330"/>
          </a:xfrm>
          <a:prstGeom prst="rect">
            <a:avLst/>
          </a:prstGeom>
        </p:spPr>
      </p:pic>
      <p:pic>
        <p:nvPicPr>
          <p:cNvPr id="4" name="Graphic 3">
            <a:extLst>
              <a:ext uri="{FF2B5EF4-FFF2-40B4-BE49-F238E27FC236}">
                <a16:creationId xmlns:a16="http://schemas.microsoft.com/office/drawing/2014/main" id="{F50FF372-563F-E289-8FA0-C4373B9A0BD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64776" y="1745925"/>
            <a:ext cx="559577" cy="626193"/>
          </a:xfrm>
          <a:prstGeom prst="rect">
            <a:avLst/>
          </a:prstGeom>
        </p:spPr>
      </p:pic>
      <p:pic>
        <p:nvPicPr>
          <p:cNvPr id="5" name="Graphic 4">
            <a:extLst>
              <a:ext uri="{FF2B5EF4-FFF2-40B4-BE49-F238E27FC236}">
                <a16:creationId xmlns:a16="http://schemas.microsoft.com/office/drawing/2014/main" id="{E5131983-A7CB-D034-054C-C30D7673686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959722" y="1793405"/>
            <a:ext cx="492538" cy="551173"/>
          </a:xfrm>
          <a:prstGeom prst="rect">
            <a:avLst/>
          </a:prstGeom>
        </p:spPr>
      </p:pic>
      <p:pic>
        <p:nvPicPr>
          <p:cNvPr id="12" name="Graphic 11">
            <a:extLst>
              <a:ext uri="{FF2B5EF4-FFF2-40B4-BE49-F238E27FC236}">
                <a16:creationId xmlns:a16="http://schemas.microsoft.com/office/drawing/2014/main" id="{8FBFCE34-E000-5DBE-932A-C95957F251D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103710" y="1845261"/>
            <a:ext cx="374865" cy="429300"/>
          </a:xfrm>
          <a:prstGeom prst="rect">
            <a:avLst/>
          </a:prstGeom>
        </p:spPr>
      </p:pic>
      <p:pic>
        <p:nvPicPr>
          <p:cNvPr id="14" name="Graphic 13">
            <a:extLst>
              <a:ext uri="{FF2B5EF4-FFF2-40B4-BE49-F238E27FC236}">
                <a16:creationId xmlns:a16="http://schemas.microsoft.com/office/drawing/2014/main" id="{2A3B75D4-F9A9-6E0F-500B-2CE1730D6B0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1075167" y="1845261"/>
            <a:ext cx="374865" cy="429300"/>
          </a:xfrm>
          <a:prstGeom prst="rect">
            <a:avLst/>
          </a:prstGeom>
        </p:spPr>
      </p:pic>
      <p:sp>
        <p:nvSpPr>
          <p:cNvPr id="15" name="Date Placeholder 1">
            <a:extLst>
              <a:ext uri="{FF2B5EF4-FFF2-40B4-BE49-F238E27FC236}">
                <a16:creationId xmlns:a16="http://schemas.microsoft.com/office/drawing/2014/main" id="{E9114FBD-607B-0BCC-2275-102A76F21C63}"/>
              </a:ext>
            </a:extLst>
          </p:cNvPr>
          <p:cNvSpPr txBox="1">
            <a:spLocks/>
          </p:cNvSpPr>
          <p:nvPr/>
        </p:nvSpPr>
        <p:spPr>
          <a:xfrm>
            <a:off x="595293" y="6506015"/>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16" name="Footer Placeholder 2">
            <a:extLst>
              <a:ext uri="{FF2B5EF4-FFF2-40B4-BE49-F238E27FC236}">
                <a16:creationId xmlns:a16="http://schemas.microsoft.com/office/drawing/2014/main" id="{6E75FF64-E05F-F794-DC38-59A52AF05D27}"/>
              </a:ext>
            </a:extLst>
          </p:cNvPr>
          <p:cNvSpPr txBox="1">
            <a:spLocks/>
          </p:cNvSpPr>
          <p:nvPr/>
        </p:nvSpPr>
        <p:spPr>
          <a:xfrm>
            <a:off x="3403580" y="6506015"/>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17" name="Slide Number Placeholder 3">
            <a:extLst>
              <a:ext uri="{FF2B5EF4-FFF2-40B4-BE49-F238E27FC236}">
                <a16:creationId xmlns:a16="http://schemas.microsoft.com/office/drawing/2014/main" id="{A773B98D-9EB4-E86E-EBFA-93C27921BD9E}"/>
              </a:ext>
            </a:extLst>
          </p:cNvPr>
          <p:cNvSpPr txBox="1">
            <a:spLocks/>
          </p:cNvSpPr>
          <p:nvPr/>
        </p:nvSpPr>
        <p:spPr>
          <a:xfrm>
            <a:off x="9993293" y="6506015"/>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5</a:t>
            </a:fld>
            <a:endParaRPr lang="en-US"/>
          </a:p>
        </p:txBody>
      </p:sp>
      <p:pic>
        <p:nvPicPr>
          <p:cNvPr id="6" name="Graphic 5">
            <a:extLst>
              <a:ext uri="{FF2B5EF4-FFF2-40B4-BE49-F238E27FC236}">
                <a16:creationId xmlns:a16="http://schemas.microsoft.com/office/drawing/2014/main" id="{895FDB10-BF72-1F22-B528-08BF48AD812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338643" y="1782499"/>
            <a:ext cx="559577" cy="626193"/>
          </a:xfrm>
          <a:prstGeom prst="rect">
            <a:avLst/>
          </a:prstGeom>
        </p:spPr>
      </p:pic>
    </p:spTree>
    <p:extLst>
      <p:ext uri="{BB962C8B-B14F-4D97-AF65-F5344CB8AC3E}">
        <p14:creationId xmlns:p14="http://schemas.microsoft.com/office/powerpoint/2010/main" val="20310095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B7A8C7E-4B1F-BED4-9640-BD4B1E7FF106}"/>
              </a:ext>
            </a:extLst>
          </p:cNvPr>
          <p:cNvSpPr>
            <a:spLocks noGrp="1"/>
          </p:cNvSpPr>
          <p:nvPr>
            <p:ph type="title"/>
          </p:nvPr>
        </p:nvSpPr>
        <p:spPr>
          <a:xfrm>
            <a:off x="550862" y="549275"/>
            <a:ext cx="11091600" cy="614935"/>
          </a:xfrm>
        </p:spPr>
        <p:txBody>
          <a:bodyPr/>
          <a:lstStyle/>
          <a:p>
            <a:r>
              <a:rPr lang="en-US" dirty="0"/>
              <a:t>Team</a:t>
            </a:r>
          </a:p>
        </p:txBody>
      </p:sp>
      <p:pic>
        <p:nvPicPr>
          <p:cNvPr id="12" name="Picture Placeholder 35" descr="A lady smiling in the office">
            <a:extLst>
              <a:ext uri="{FF2B5EF4-FFF2-40B4-BE49-F238E27FC236}">
                <a16:creationId xmlns:a16="http://schemas.microsoft.com/office/drawing/2014/main" id="{18946537-9074-F9ED-62C6-144C4E51B12F}"/>
              </a:ext>
            </a:extLst>
          </p:cNvPr>
          <p:cNvPicPr>
            <a:picLocks noChangeAspect="1"/>
          </p:cNvPicPr>
          <p:nvPr/>
        </p:nvPicPr>
        <p:blipFill rotWithShape="1">
          <a:blip r:embed="rId3" cstate="screen">
            <a:extLst>
              <a:ext uri="{28A0092B-C50C-407E-A947-70E740481C1C}">
                <a14:useLocalDpi xmlns:a14="http://schemas.microsoft.com/office/drawing/2010/main" val="0"/>
              </a:ext>
            </a:extLst>
          </a:blip>
          <a:srcRect/>
          <a:stretch/>
        </p:blipFill>
        <p:spPr>
          <a:xfrm>
            <a:off x="3206608" y="1639305"/>
            <a:ext cx="1399243" cy="1187466"/>
          </a:xfrm>
          <a:prstGeom prst="rect">
            <a:avLst/>
          </a:prstGeom>
        </p:spPr>
      </p:pic>
      <p:pic>
        <p:nvPicPr>
          <p:cNvPr id="13" name="Picture Placeholder 39" descr="Smiling man with a beard">
            <a:extLst>
              <a:ext uri="{FF2B5EF4-FFF2-40B4-BE49-F238E27FC236}">
                <a16:creationId xmlns:a16="http://schemas.microsoft.com/office/drawing/2014/main" id="{D60CBD11-0EAE-737B-FAAE-F5A11DFE0765}"/>
              </a:ext>
            </a:extLst>
          </p:cNvPr>
          <p:cNvPicPr>
            <a:picLocks noChangeAspect="1"/>
          </p:cNvPicPr>
          <p:nvPr/>
        </p:nvPicPr>
        <p:blipFill rotWithShape="1">
          <a:blip r:embed="rId4" cstate="screen">
            <a:extLst>
              <a:ext uri="{28A0092B-C50C-407E-A947-70E740481C1C}">
                <a14:useLocalDpi xmlns:a14="http://schemas.microsoft.com/office/drawing/2010/main" val="0"/>
              </a:ext>
            </a:extLst>
          </a:blip>
          <a:srcRect/>
          <a:stretch/>
        </p:blipFill>
        <p:spPr>
          <a:xfrm>
            <a:off x="7330495" y="1639304"/>
            <a:ext cx="1399243" cy="1187466"/>
          </a:xfrm>
          <a:prstGeom prst="rect">
            <a:avLst/>
          </a:prstGeom>
        </p:spPr>
      </p:pic>
      <p:sp>
        <p:nvSpPr>
          <p:cNvPr id="14" name="Text Placeholder 40">
            <a:extLst>
              <a:ext uri="{FF2B5EF4-FFF2-40B4-BE49-F238E27FC236}">
                <a16:creationId xmlns:a16="http://schemas.microsoft.com/office/drawing/2014/main" id="{F502D196-372A-F33D-C723-0CD07AA49081}"/>
              </a:ext>
            </a:extLst>
          </p:cNvPr>
          <p:cNvSpPr txBox="1">
            <a:spLocks/>
          </p:cNvSpPr>
          <p:nvPr/>
        </p:nvSpPr>
        <p:spPr>
          <a:xfrm>
            <a:off x="1125867" y="3241961"/>
            <a:ext cx="1711325" cy="365760"/>
          </a:xfrm>
          <a:prstGeom prst="rect">
            <a:avLst/>
          </a:prstGeom>
        </p:spPr>
        <p:txBody>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Calogera McCormick</a:t>
            </a:r>
            <a:endParaRPr lang="en-US" dirty="0"/>
          </a:p>
        </p:txBody>
      </p:sp>
      <p:sp>
        <p:nvSpPr>
          <p:cNvPr id="15" name="Subtitle 14">
            <a:extLst>
              <a:ext uri="{FF2B5EF4-FFF2-40B4-BE49-F238E27FC236}">
                <a16:creationId xmlns:a16="http://schemas.microsoft.com/office/drawing/2014/main" id="{EE122E2B-E6C3-A4E8-BFAF-95C2643A85AD}"/>
              </a:ext>
            </a:extLst>
          </p:cNvPr>
          <p:cNvSpPr txBox="1">
            <a:spLocks/>
          </p:cNvSpPr>
          <p:nvPr/>
        </p:nvSpPr>
        <p:spPr>
          <a:xfrm>
            <a:off x="1125867" y="3998642"/>
            <a:ext cx="1711572" cy="638175"/>
          </a:xfrm>
          <a:prstGeom prst="rect">
            <a:avLst/>
          </a:prstGeom>
        </p:spPr>
        <p:txBody>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Project Manager</a:t>
            </a:r>
            <a:endParaRPr lang="en-US" dirty="0"/>
          </a:p>
        </p:txBody>
      </p:sp>
      <p:sp>
        <p:nvSpPr>
          <p:cNvPr id="16" name="Text Placeholder 42">
            <a:extLst>
              <a:ext uri="{FF2B5EF4-FFF2-40B4-BE49-F238E27FC236}">
                <a16:creationId xmlns:a16="http://schemas.microsoft.com/office/drawing/2014/main" id="{C073D876-BCCE-EF8C-3BFB-6C6E0BE2435A}"/>
              </a:ext>
            </a:extLst>
          </p:cNvPr>
          <p:cNvSpPr txBox="1">
            <a:spLocks/>
          </p:cNvSpPr>
          <p:nvPr/>
        </p:nvSpPr>
        <p:spPr>
          <a:xfrm>
            <a:off x="3206608" y="3241961"/>
            <a:ext cx="1711325" cy="365760"/>
          </a:xfrm>
          <a:prstGeom prst="rect">
            <a:avLst/>
          </a:prstGeom>
        </p:spPr>
        <p:txBody>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Sana Ayubzai</a:t>
            </a:r>
            <a:endParaRPr lang="en-US" dirty="0"/>
          </a:p>
        </p:txBody>
      </p:sp>
      <p:sp>
        <p:nvSpPr>
          <p:cNvPr id="17" name="Text Placeholder 41">
            <a:extLst>
              <a:ext uri="{FF2B5EF4-FFF2-40B4-BE49-F238E27FC236}">
                <a16:creationId xmlns:a16="http://schemas.microsoft.com/office/drawing/2014/main" id="{5D5EB5B7-0D0F-FEA8-0B91-FACB5B629E65}"/>
              </a:ext>
            </a:extLst>
          </p:cNvPr>
          <p:cNvSpPr txBox="1">
            <a:spLocks/>
          </p:cNvSpPr>
          <p:nvPr/>
        </p:nvSpPr>
        <p:spPr>
          <a:xfrm>
            <a:off x="3206608" y="3998642"/>
            <a:ext cx="1711572" cy="638175"/>
          </a:xfrm>
          <a:prstGeom prst="rect">
            <a:avLst/>
          </a:prstGeom>
        </p:spPr>
        <p:txBody>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Data Scientist </a:t>
            </a:r>
            <a:endParaRPr lang="en-US" dirty="0"/>
          </a:p>
        </p:txBody>
      </p:sp>
      <p:sp>
        <p:nvSpPr>
          <p:cNvPr id="18" name="Text Placeholder 44">
            <a:extLst>
              <a:ext uri="{FF2B5EF4-FFF2-40B4-BE49-F238E27FC236}">
                <a16:creationId xmlns:a16="http://schemas.microsoft.com/office/drawing/2014/main" id="{1DB19FF0-CA83-C148-A734-D153129569C2}"/>
              </a:ext>
            </a:extLst>
          </p:cNvPr>
          <p:cNvSpPr txBox="1">
            <a:spLocks/>
          </p:cNvSpPr>
          <p:nvPr/>
        </p:nvSpPr>
        <p:spPr>
          <a:xfrm>
            <a:off x="5287349" y="3241961"/>
            <a:ext cx="1711325" cy="365760"/>
          </a:xfrm>
          <a:prstGeom prst="rect">
            <a:avLst/>
          </a:prstGeom>
        </p:spPr>
        <p:txBody>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Minta Burke</a:t>
            </a:r>
            <a:endParaRPr lang="en-US" dirty="0"/>
          </a:p>
        </p:txBody>
      </p:sp>
      <p:sp>
        <p:nvSpPr>
          <p:cNvPr id="19" name="Text Placeholder 43">
            <a:extLst>
              <a:ext uri="{FF2B5EF4-FFF2-40B4-BE49-F238E27FC236}">
                <a16:creationId xmlns:a16="http://schemas.microsoft.com/office/drawing/2014/main" id="{C647700F-93B9-3235-169E-421B6D814691}"/>
              </a:ext>
            </a:extLst>
          </p:cNvPr>
          <p:cNvSpPr txBox="1">
            <a:spLocks/>
          </p:cNvSpPr>
          <p:nvPr/>
        </p:nvSpPr>
        <p:spPr>
          <a:xfrm>
            <a:off x="5287349" y="3998642"/>
            <a:ext cx="1711572" cy="638175"/>
          </a:xfrm>
          <a:prstGeom prst="rect">
            <a:avLst/>
          </a:prstGeom>
        </p:spPr>
        <p:txBody>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Data Engineer</a:t>
            </a:r>
            <a:endParaRPr lang="en-US" dirty="0"/>
          </a:p>
        </p:txBody>
      </p:sp>
      <p:sp>
        <p:nvSpPr>
          <p:cNvPr id="20" name="Text Placeholder 46">
            <a:extLst>
              <a:ext uri="{FF2B5EF4-FFF2-40B4-BE49-F238E27FC236}">
                <a16:creationId xmlns:a16="http://schemas.microsoft.com/office/drawing/2014/main" id="{BDCE48A6-FC58-5857-E398-399FBD0BE078}"/>
              </a:ext>
            </a:extLst>
          </p:cNvPr>
          <p:cNvSpPr txBox="1">
            <a:spLocks/>
          </p:cNvSpPr>
          <p:nvPr/>
        </p:nvSpPr>
        <p:spPr>
          <a:xfrm>
            <a:off x="7330495" y="3247824"/>
            <a:ext cx="1711325" cy="365760"/>
          </a:xfrm>
          <a:prstGeom prst="rect">
            <a:avLst/>
          </a:prstGeom>
        </p:spPr>
        <p:txBody>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Aaron Lilleoien</a:t>
            </a:r>
            <a:endParaRPr lang="en-US" dirty="0"/>
          </a:p>
        </p:txBody>
      </p:sp>
      <p:sp>
        <p:nvSpPr>
          <p:cNvPr id="21" name="Text Placeholder 2">
            <a:extLst>
              <a:ext uri="{FF2B5EF4-FFF2-40B4-BE49-F238E27FC236}">
                <a16:creationId xmlns:a16="http://schemas.microsoft.com/office/drawing/2014/main" id="{8C4142D4-5E1A-C3B3-B520-2DB6F4A618C2}"/>
              </a:ext>
            </a:extLst>
          </p:cNvPr>
          <p:cNvSpPr txBox="1">
            <a:spLocks/>
          </p:cNvSpPr>
          <p:nvPr/>
        </p:nvSpPr>
        <p:spPr>
          <a:xfrm>
            <a:off x="7330495" y="3998642"/>
            <a:ext cx="1711572" cy="638175"/>
          </a:xfrm>
          <a:prstGeom prst="rect">
            <a:avLst/>
          </a:prstGeom>
        </p:spPr>
        <p:txBody>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Data Architect</a:t>
            </a:r>
            <a:endParaRPr lang="en-US" dirty="0"/>
          </a:p>
        </p:txBody>
      </p:sp>
      <p:sp>
        <p:nvSpPr>
          <p:cNvPr id="22" name="Text Placeholder 44">
            <a:extLst>
              <a:ext uri="{FF2B5EF4-FFF2-40B4-BE49-F238E27FC236}">
                <a16:creationId xmlns:a16="http://schemas.microsoft.com/office/drawing/2014/main" id="{4B4A086D-7FC2-F03A-15AC-AB4164EEBE9D}"/>
              </a:ext>
            </a:extLst>
          </p:cNvPr>
          <p:cNvSpPr txBox="1">
            <a:spLocks/>
          </p:cNvSpPr>
          <p:nvPr/>
        </p:nvSpPr>
        <p:spPr>
          <a:xfrm>
            <a:off x="9585419" y="3224608"/>
            <a:ext cx="1711325" cy="365760"/>
          </a:xfrm>
          <a:prstGeom prst="rect">
            <a:avLst/>
          </a:prstGeom>
        </p:spPr>
        <p:txBody>
          <a:bodyPr vert="horz" wrap="square" lIns="0" tIns="0" rIns="0" bIns="0" rtlCol="0">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None/>
              <a:defRPr sz="2000" b="1"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Tawn</a:t>
            </a:r>
            <a:r>
              <a:rPr lang="en-US" dirty="0"/>
              <a:t> </a:t>
            </a:r>
            <a:r>
              <a:rPr lang="en-US" dirty="0" err="1"/>
              <a:t>Scotton</a:t>
            </a:r>
            <a:endParaRPr lang="en-US" dirty="0"/>
          </a:p>
        </p:txBody>
      </p:sp>
      <p:sp>
        <p:nvSpPr>
          <p:cNvPr id="23" name="Text Placeholder 43">
            <a:extLst>
              <a:ext uri="{FF2B5EF4-FFF2-40B4-BE49-F238E27FC236}">
                <a16:creationId xmlns:a16="http://schemas.microsoft.com/office/drawing/2014/main" id="{E7F6D860-4CC2-F4A8-501B-C88D0CAEA67F}"/>
              </a:ext>
            </a:extLst>
          </p:cNvPr>
          <p:cNvSpPr txBox="1">
            <a:spLocks/>
          </p:cNvSpPr>
          <p:nvPr/>
        </p:nvSpPr>
        <p:spPr>
          <a:xfrm>
            <a:off x="9585419" y="3998642"/>
            <a:ext cx="1711572" cy="638174"/>
          </a:xfrm>
          <a:prstGeom prst="rect">
            <a:avLst/>
          </a:prstGeom>
        </p:spPr>
        <p:txBody>
          <a:bodyPr vert="horz" wrap="square" lIns="0" tIns="0" rIns="0" bIns="0" rtlCol="0">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None/>
              <a:defRPr sz="18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Data Analyst</a:t>
            </a:r>
          </a:p>
        </p:txBody>
      </p:sp>
      <p:pic>
        <p:nvPicPr>
          <p:cNvPr id="24" name="Picture 23">
            <a:extLst>
              <a:ext uri="{FF2B5EF4-FFF2-40B4-BE49-F238E27FC236}">
                <a16:creationId xmlns:a16="http://schemas.microsoft.com/office/drawing/2014/main" id="{07AF1481-480C-733E-6F39-8D7FA0A083BA}"/>
              </a:ext>
            </a:extLst>
          </p:cNvPr>
          <p:cNvPicPr>
            <a:picLocks noChangeAspect="1"/>
          </p:cNvPicPr>
          <p:nvPr/>
        </p:nvPicPr>
        <p:blipFill>
          <a:blip r:embed="rId5"/>
          <a:stretch>
            <a:fillRect/>
          </a:stretch>
        </p:blipFill>
        <p:spPr>
          <a:xfrm>
            <a:off x="9585418" y="1625149"/>
            <a:ext cx="1253041" cy="1253041"/>
          </a:xfrm>
          <a:prstGeom prst="rect">
            <a:avLst/>
          </a:prstGeom>
        </p:spPr>
      </p:pic>
      <p:pic>
        <p:nvPicPr>
          <p:cNvPr id="25" name="Picture 2" descr="Minta Burke, MBA">
            <a:extLst>
              <a:ext uri="{FF2B5EF4-FFF2-40B4-BE49-F238E27FC236}">
                <a16:creationId xmlns:a16="http://schemas.microsoft.com/office/drawing/2014/main" id="{8BE08840-669C-80BD-8D9D-E13D884BCB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89665" y="1639304"/>
            <a:ext cx="1185149" cy="1185149"/>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Placeholder 25">
            <a:extLst>
              <a:ext uri="{FF2B5EF4-FFF2-40B4-BE49-F238E27FC236}">
                <a16:creationId xmlns:a16="http://schemas.microsoft.com/office/drawing/2014/main" id="{7397FB06-12E0-7435-BAEF-4A285C65A8E3}"/>
              </a:ext>
            </a:extLst>
          </p:cNvPr>
          <p:cNvPicPr>
            <a:picLocks noChangeAspect="1"/>
          </p:cNvPicPr>
          <p:nvPr/>
        </p:nvPicPr>
        <p:blipFill>
          <a:blip r:embed="rId7"/>
          <a:srcRect t="7568" b="7568"/>
          <a:stretch/>
        </p:blipFill>
        <p:spPr>
          <a:xfrm>
            <a:off x="1125867" y="1625149"/>
            <a:ext cx="1584076" cy="1344324"/>
          </a:xfrm>
          <a:prstGeom prst="rect">
            <a:avLst/>
          </a:prstGeom>
        </p:spPr>
      </p:pic>
      <p:graphicFrame>
        <p:nvGraphicFramePr>
          <p:cNvPr id="27" name="Content Placeholder 3" descr="Timeline Smart Art Placeholder ">
            <a:extLst>
              <a:ext uri="{FF2B5EF4-FFF2-40B4-BE49-F238E27FC236}">
                <a16:creationId xmlns:a16="http://schemas.microsoft.com/office/drawing/2014/main" id="{93E3A47D-C0E2-0CE8-6131-68877D7CF085}"/>
              </a:ext>
            </a:extLst>
          </p:cNvPr>
          <p:cNvGraphicFramePr>
            <a:graphicFrameLocks/>
          </p:cNvGraphicFramePr>
          <p:nvPr>
            <p:extLst>
              <p:ext uri="{D42A27DB-BD31-4B8C-83A1-F6EECF244321}">
                <p14:modId xmlns:p14="http://schemas.microsoft.com/office/powerpoint/2010/main" val="1177309362"/>
              </p:ext>
            </p:extLst>
          </p:nvPr>
        </p:nvGraphicFramePr>
        <p:xfrm>
          <a:off x="276575" y="3723148"/>
          <a:ext cx="11573061" cy="301940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Date Placeholder 1">
            <a:extLst>
              <a:ext uri="{FF2B5EF4-FFF2-40B4-BE49-F238E27FC236}">
                <a16:creationId xmlns:a16="http://schemas.microsoft.com/office/drawing/2014/main" id="{336C5E50-D82E-0FDF-7DFD-480551D16201}"/>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4" name="Footer Placeholder 2">
            <a:extLst>
              <a:ext uri="{FF2B5EF4-FFF2-40B4-BE49-F238E27FC236}">
                <a16:creationId xmlns:a16="http://schemas.microsoft.com/office/drawing/2014/main" id="{A7D37DCF-C817-6950-CD24-1F4F52270FC9}"/>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5" name="Slide Number Placeholder 3">
            <a:extLst>
              <a:ext uri="{FF2B5EF4-FFF2-40B4-BE49-F238E27FC236}">
                <a16:creationId xmlns:a16="http://schemas.microsoft.com/office/drawing/2014/main" id="{071DB53F-328E-C973-0AB2-B80C7F8F5481}"/>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6</a:t>
            </a:fld>
            <a:endParaRPr lang="en-US"/>
          </a:p>
        </p:txBody>
      </p:sp>
    </p:spTree>
    <p:extLst>
      <p:ext uri="{BB962C8B-B14F-4D97-AF65-F5344CB8AC3E}">
        <p14:creationId xmlns:p14="http://schemas.microsoft.com/office/powerpoint/2010/main" val="3621532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E5A20-74DB-8091-ABC6-F34C96118C90}"/>
              </a:ext>
            </a:extLst>
          </p:cNvPr>
          <p:cNvSpPr>
            <a:spLocks noGrp="1"/>
          </p:cNvSpPr>
          <p:nvPr>
            <p:ph type="title"/>
          </p:nvPr>
        </p:nvSpPr>
        <p:spPr>
          <a:xfrm>
            <a:off x="550862" y="549275"/>
            <a:ext cx="11091600" cy="646113"/>
          </a:xfrm>
        </p:spPr>
        <p:txBody>
          <a:bodyPr/>
          <a:lstStyle/>
          <a:p>
            <a:r>
              <a:rPr lang="en-US" dirty="0"/>
              <a:t>Dataset Overview</a:t>
            </a:r>
          </a:p>
        </p:txBody>
      </p:sp>
      <p:sp>
        <p:nvSpPr>
          <p:cNvPr id="4" name="Date Placeholder 3">
            <a:extLst>
              <a:ext uri="{FF2B5EF4-FFF2-40B4-BE49-F238E27FC236}">
                <a16:creationId xmlns:a16="http://schemas.microsoft.com/office/drawing/2014/main" id="{1A1E748F-E9CA-DFF9-9F15-1C8AD58EF63B}"/>
              </a:ext>
            </a:extLst>
          </p:cNvPr>
          <p:cNvSpPr>
            <a:spLocks noGrp="1"/>
          </p:cNvSpPr>
          <p:nvPr>
            <p:ph type="dt" sz="half" idx="2"/>
          </p:nvPr>
        </p:nvSpPr>
        <p:spPr/>
        <p:txBody>
          <a:bodyPr/>
          <a:lstStyle/>
          <a:p>
            <a:r>
              <a:rPr lang="en-US"/>
              <a:t>June 11, 2023</a:t>
            </a:r>
            <a:endParaRPr lang="en-US" dirty="0"/>
          </a:p>
        </p:txBody>
      </p:sp>
      <p:sp>
        <p:nvSpPr>
          <p:cNvPr id="5" name="Footer Placeholder 4">
            <a:extLst>
              <a:ext uri="{FF2B5EF4-FFF2-40B4-BE49-F238E27FC236}">
                <a16:creationId xmlns:a16="http://schemas.microsoft.com/office/drawing/2014/main" id="{2AEED77A-3E83-B31B-AFF0-821E642434E7}"/>
              </a:ext>
            </a:extLst>
          </p:cNvPr>
          <p:cNvSpPr>
            <a:spLocks noGrp="1"/>
          </p:cNvSpPr>
          <p:nvPr>
            <p:ph type="ftr" sz="quarter" idx="3"/>
          </p:nvPr>
        </p:nvSpPr>
        <p:spPr/>
        <p:txBody>
          <a:bodyPr/>
          <a:lstStyle/>
          <a:p>
            <a:r>
              <a:rPr lang="en-US"/>
              <a:t>Data-Related Jobs Salary Predictor app</a:t>
            </a:r>
            <a:endParaRPr lang="en-US" dirty="0"/>
          </a:p>
        </p:txBody>
      </p:sp>
      <p:sp>
        <p:nvSpPr>
          <p:cNvPr id="6" name="Slide Number Placeholder 5">
            <a:extLst>
              <a:ext uri="{FF2B5EF4-FFF2-40B4-BE49-F238E27FC236}">
                <a16:creationId xmlns:a16="http://schemas.microsoft.com/office/drawing/2014/main" id="{2F34E996-0953-B99A-97FE-B7B1975668E8}"/>
              </a:ext>
            </a:extLst>
          </p:cNvPr>
          <p:cNvSpPr>
            <a:spLocks noGrp="1"/>
          </p:cNvSpPr>
          <p:nvPr>
            <p:ph type="sldNum" sz="quarter" idx="4"/>
          </p:nvPr>
        </p:nvSpPr>
        <p:spPr/>
        <p:txBody>
          <a:bodyPr/>
          <a:lstStyle/>
          <a:p>
            <a:fld id="{DBA1B0FB-D917-4C8C-928F-313BD683BF39}" type="slidenum">
              <a:rPr lang="en-US" smtClean="0"/>
              <a:pPr/>
              <a:t>7</a:t>
            </a:fld>
            <a:endParaRPr lang="en-US"/>
          </a:p>
        </p:txBody>
      </p:sp>
      <p:graphicFrame>
        <p:nvGraphicFramePr>
          <p:cNvPr id="7" name="Table 7">
            <a:extLst>
              <a:ext uri="{FF2B5EF4-FFF2-40B4-BE49-F238E27FC236}">
                <a16:creationId xmlns:a16="http://schemas.microsoft.com/office/drawing/2014/main" id="{5DA0965E-7CA3-989A-D97C-5D757C19AB60}"/>
              </a:ext>
            </a:extLst>
          </p:cNvPr>
          <p:cNvGraphicFramePr>
            <a:graphicFrameLocks noGrp="1"/>
          </p:cNvGraphicFramePr>
          <p:nvPr>
            <p:extLst>
              <p:ext uri="{D42A27DB-BD31-4B8C-83A1-F6EECF244321}">
                <p14:modId xmlns:p14="http://schemas.microsoft.com/office/powerpoint/2010/main" val="1881871924"/>
              </p:ext>
            </p:extLst>
          </p:nvPr>
        </p:nvGraphicFramePr>
        <p:xfrm>
          <a:off x="555090" y="1269893"/>
          <a:ext cx="11174416" cy="4465320"/>
        </p:xfrm>
        <a:graphic>
          <a:graphicData uri="http://schemas.openxmlformats.org/drawingml/2006/table">
            <a:tbl>
              <a:tblPr firstRow="1" bandRow="1">
                <a:tableStyleId>{5C22544A-7EE6-4342-B048-85BDC9FD1C3A}</a:tableStyleId>
              </a:tblPr>
              <a:tblGrid>
                <a:gridCol w="1445160">
                  <a:extLst>
                    <a:ext uri="{9D8B030D-6E8A-4147-A177-3AD203B41FA5}">
                      <a16:colId xmlns:a16="http://schemas.microsoft.com/office/drawing/2014/main" val="2958302591"/>
                    </a:ext>
                  </a:extLst>
                </a:gridCol>
                <a:gridCol w="3923767">
                  <a:extLst>
                    <a:ext uri="{9D8B030D-6E8A-4147-A177-3AD203B41FA5}">
                      <a16:colId xmlns:a16="http://schemas.microsoft.com/office/drawing/2014/main" val="1978346591"/>
                    </a:ext>
                  </a:extLst>
                </a:gridCol>
                <a:gridCol w="1014412">
                  <a:extLst>
                    <a:ext uri="{9D8B030D-6E8A-4147-A177-3AD203B41FA5}">
                      <a16:colId xmlns:a16="http://schemas.microsoft.com/office/drawing/2014/main" val="2894425666"/>
                    </a:ext>
                  </a:extLst>
                </a:gridCol>
                <a:gridCol w="2781300">
                  <a:extLst>
                    <a:ext uri="{9D8B030D-6E8A-4147-A177-3AD203B41FA5}">
                      <a16:colId xmlns:a16="http://schemas.microsoft.com/office/drawing/2014/main" val="1164969721"/>
                    </a:ext>
                  </a:extLst>
                </a:gridCol>
                <a:gridCol w="1090613">
                  <a:extLst>
                    <a:ext uri="{9D8B030D-6E8A-4147-A177-3AD203B41FA5}">
                      <a16:colId xmlns:a16="http://schemas.microsoft.com/office/drawing/2014/main" val="1587027375"/>
                    </a:ext>
                  </a:extLst>
                </a:gridCol>
                <a:gridCol w="919164">
                  <a:extLst>
                    <a:ext uri="{9D8B030D-6E8A-4147-A177-3AD203B41FA5}">
                      <a16:colId xmlns:a16="http://schemas.microsoft.com/office/drawing/2014/main" val="503289321"/>
                    </a:ext>
                  </a:extLst>
                </a:gridCol>
              </a:tblGrid>
              <a:tr h="301254">
                <a:tc>
                  <a:txBody>
                    <a:bodyPr/>
                    <a:lstStyle/>
                    <a:p>
                      <a:r>
                        <a:rPr lang="en-US" sz="1300" dirty="0"/>
                        <a:t>Original column</a:t>
                      </a:r>
                    </a:p>
                  </a:txBody>
                  <a:tcPr>
                    <a:solidFill>
                      <a:schemeClr val="accent6">
                        <a:lumMod val="60000"/>
                        <a:lumOff val="40000"/>
                      </a:schemeClr>
                    </a:solidFill>
                  </a:tcPr>
                </a:tc>
                <a:tc>
                  <a:txBody>
                    <a:bodyPr/>
                    <a:lstStyle/>
                    <a:p>
                      <a:r>
                        <a:rPr lang="en-US" sz="1300" dirty="0"/>
                        <a:t>Description</a:t>
                      </a:r>
                    </a:p>
                  </a:txBody>
                  <a:tcPr>
                    <a:solidFill>
                      <a:schemeClr val="accent6">
                        <a:lumMod val="60000"/>
                        <a:lumOff val="40000"/>
                      </a:schemeClr>
                    </a:solidFill>
                  </a:tcPr>
                </a:tc>
                <a:tc>
                  <a:txBody>
                    <a:bodyPr/>
                    <a:lstStyle/>
                    <a:p>
                      <a:r>
                        <a:rPr lang="en-US" sz="1300" dirty="0" err="1"/>
                        <a:t>FIlter</a:t>
                      </a:r>
                      <a:endParaRPr lang="en-US" sz="1300" dirty="0"/>
                    </a:p>
                  </a:txBody>
                  <a:tcPr>
                    <a:solidFill>
                      <a:schemeClr val="accent6">
                        <a:lumMod val="60000"/>
                        <a:lumOff val="40000"/>
                      </a:schemeClr>
                    </a:solidFill>
                  </a:tcPr>
                </a:tc>
                <a:tc>
                  <a:txBody>
                    <a:bodyPr/>
                    <a:lstStyle/>
                    <a:p>
                      <a:r>
                        <a:rPr lang="en-US" sz="1300" dirty="0"/>
                        <a:t>Modification</a:t>
                      </a:r>
                    </a:p>
                  </a:txBody>
                  <a:tcPr>
                    <a:solidFill>
                      <a:schemeClr val="accent6">
                        <a:lumMod val="60000"/>
                        <a:lumOff val="40000"/>
                      </a:schemeClr>
                    </a:solidFill>
                  </a:tcPr>
                </a:tc>
                <a:tc>
                  <a:txBody>
                    <a:bodyPr/>
                    <a:lstStyle/>
                    <a:p>
                      <a:r>
                        <a:rPr lang="en-US" sz="1300" dirty="0"/>
                        <a:t>In Refined csv</a:t>
                      </a:r>
                    </a:p>
                  </a:txBody>
                  <a:tcPr>
                    <a:solidFill>
                      <a:schemeClr val="accent6">
                        <a:lumMod val="60000"/>
                        <a:lumOff val="40000"/>
                      </a:schemeClr>
                    </a:solidFill>
                  </a:tcPr>
                </a:tc>
                <a:tc>
                  <a:txBody>
                    <a:bodyPr/>
                    <a:lstStyle/>
                    <a:p>
                      <a:r>
                        <a:rPr lang="en-US" sz="1300" dirty="0"/>
                        <a:t>In final model</a:t>
                      </a:r>
                    </a:p>
                  </a:txBody>
                  <a:tcPr>
                    <a:solidFill>
                      <a:schemeClr val="accent6">
                        <a:lumMod val="60000"/>
                        <a:lumOff val="40000"/>
                      </a:schemeClr>
                    </a:solidFill>
                  </a:tcPr>
                </a:tc>
                <a:extLst>
                  <a:ext uri="{0D108BD9-81ED-4DB2-BD59-A6C34878D82A}">
                    <a16:rowId xmlns:a16="http://schemas.microsoft.com/office/drawing/2014/main" val="843162869"/>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work_year</a:t>
                      </a:r>
                      <a:r>
                        <a:rPr lang="en-US" sz="1300" dirty="0"/>
                        <a:t>:</a:t>
                      </a:r>
                    </a:p>
                  </a:txBody>
                  <a:tcPr>
                    <a:solidFill>
                      <a:schemeClr val="tx1">
                        <a:lumMod val="95000"/>
                      </a:schemeClr>
                    </a:solidFill>
                  </a:tcPr>
                </a:tc>
                <a:tc>
                  <a:txBody>
                    <a:bodyPr/>
                    <a:lstStyle/>
                    <a:p>
                      <a:r>
                        <a:rPr lang="en-US" sz="1300" dirty="0"/>
                        <a:t>year the salary was paid</a:t>
                      </a:r>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906374395"/>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employment_type</a:t>
                      </a:r>
                      <a:r>
                        <a:rPr lang="en-US" sz="1300" dirty="0"/>
                        <a:t>:</a:t>
                      </a:r>
                    </a:p>
                  </a:txBody>
                  <a:tcPr>
                    <a:solidFill>
                      <a:schemeClr val="tx1">
                        <a:lumMod val="95000"/>
                      </a:schemeClr>
                    </a:solidFill>
                  </a:tcPr>
                </a:tc>
                <a:tc>
                  <a:txBody>
                    <a:bodyPr/>
                    <a:lstStyle/>
                    <a:p>
                      <a:r>
                        <a:rPr lang="en-US" sz="1300" dirty="0"/>
                        <a:t>type of employment for the role</a:t>
                      </a:r>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781123808"/>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employee_residence</a:t>
                      </a:r>
                      <a:endParaRPr lang="en-US" sz="1300" dirty="0"/>
                    </a:p>
                  </a:txBody>
                  <a:tcPr>
                    <a:solidFill>
                      <a:schemeClr val="tx1">
                        <a:lumMod val="95000"/>
                      </a:schemeClr>
                    </a:solidFill>
                  </a:tcPr>
                </a:tc>
                <a:tc>
                  <a:txBody>
                    <a:bodyPr/>
                    <a:lstStyle/>
                    <a:p>
                      <a:r>
                        <a:rPr lang="en-US" sz="1300" dirty="0"/>
                        <a:t>employee's primary country of residence in during the work year as an ISO 3166 country code</a:t>
                      </a:r>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1651815353"/>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salary:</a:t>
                      </a:r>
                    </a:p>
                  </a:txBody>
                  <a:tcPr>
                    <a:solidFill>
                      <a:schemeClr val="tx1">
                        <a:lumMod val="95000"/>
                      </a:schemeClr>
                    </a:solidFill>
                  </a:tcPr>
                </a:tc>
                <a:tc>
                  <a:txBody>
                    <a:bodyPr/>
                    <a:lstStyle/>
                    <a:p>
                      <a:r>
                        <a:rPr lang="en-US" sz="1300" dirty="0"/>
                        <a:t>total gross salary amount paid</a:t>
                      </a:r>
                    </a:p>
                  </a:txBody>
                  <a:tcPr>
                    <a:solidFill>
                      <a:schemeClr val="tx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a:p>
                  </a:txBody>
                  <a:tcPr>
                    <a:solidFill>
                      <a:schemeClr val="tx1">
                        <a:lumMod val="95000"/>
                      </a:schemeClr>
                    </a:solidFill>
                  </a:tcPr>
                </a:tc>
                <a:extLst>
                  <a:ext uri="{0D108BD9-81ED-4DB2-BD59-A6C34878D82A}">
                    <a16:rowId xmlns:a16="http://schemas.microsoft.com/office/drawing/2014/main" val="3237327019"/>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salary_currency</a:t>
                      </a:r>
                      <a:r>
                        <a:rPr lang="en-US" sz="1300" dirty="0"/>
                        <a:t>:</a:t>
                      </a:r>
                    </a:p>
                  </a:txBody>
                  <a:tcPr>
                    <a:solidFill>
                      <a:schemeClr val="tx1">
                        <a:lumMod val="95000"/>
                      </a:schemeClr>
                    </a:solidFill>
                  </a:tcPr>
                </a:tc>
                <a:tc>
                  <a:txBody>
                    <a:bodyPr/>
                    <a:lstStyle/>
                    <a:p>
                      <a:r>
                        <a:rPr lang="en-US" sz="1300" dirty="0"/>
                        <a:t>currency of the salary paid as an ISO 4217 currency code</a:t>
                      </a:r>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1247818453"/>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company_location</a:t>
                      </a:r>
                      <a:r>
                        <a:rPr lang="en-US" sz="1300" dirty="0"/>
                        <a:t>:</a:t>
                      </a:r>
                    </a:p>
                  </a:txBody>
                  <a:tcPr>
                    <a:solidFill>
                      <a:schemeClr val="tx1">
                        <a:lumMod val="95000"/>
                      </a:schemeClr>
                    </a:solidFill>
                  </a:tcPr>
                </a:tc>
                <a:tc>
                  <a:txBody>
                    <a:bodyPr/>
                    <a:lstStyle/>
                    <a:p>
                      <a:r>
                        <a:rPr lang="en-US" sz="1300" dirty="0"/>
                        <a:t>country of the employer's main office or contracting branch</a:t>
                      </a:r>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tc>
                  <a:txBody>
                    <a:bodyPr/>
                    <a:lstStyle/>
                    <a:p>
                      <a:endParaRPr lang="en-US" sz="1300" dirty="0"/>
                    </a:p>
                  </a:txBody>
                  <a:tcPr>
                    <a:solidFill>
                      <a:schemeClr val="tx1">
                        <a:lumMod val="95000"/>
                      </a:schemeClr>
                    </a:solidFill>
                  </a:tcPr>
                </a:tc>
                <a:extLst>
                  <a:ext uri="{0D108BD9-81ED-4DB2-BD59-A6C34878D82A}">
                    <a16:rowId xmlns:a16="http://schemas.microsoft.com/office/drawing/2014/main" val="3621898585"/>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experience_level</a:t>
                      </a:r>
                      <a:r>
                        <a:rPr lang="en-US" sz="1300" dirty="0"/>
                        <a:t>:</a:t>
                      </a:r>
                    </a:p>
                  </a:txBody>
                  <a:tcPr>
                    <a:solidFill>
                      <a:schemeClr val="accent6">
                        <a:lumMod val="20000"/>
                        <a:lumOff val="80000"/>
                      </a:schemeClr>
                    </a:solidFill>
                  </a:tcPr>
                </a:tc>
                <a:tc>
                  <a:txBody>
                    <a:bodyPr/>
                    <a:lstStyle/>
                    <a:p>
                      <a:r>
                        <a:rPr lang="en-US" sz="1300" dirty="0"/>
                        <a:t>experience level in the job during the year</a:t>
                      </a:r>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extLst>
                  <a:ext uri="{0D108BD9-81ED-4DB2-BD59-A6C34878D82A}">
                    <a16:rowId xmlns:a16="http://schemas.microsoft.com/office/drawing/2014/main" val="2401191947"/>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job_title</a:t>
                      </a:r>
                      <a:r>
                        <a:rPr lang="en-US" sz="1300" dirty="0"/>
                        <a:t>:</a:t>
                      </a:r>
                    </a:p>
                  </a:txBody>
                  <a:tcPr>
                    <a:solidFill>
                      <a:schemeClr val="accent6">
                        <a:lumMod val="20000"/>
                        <a:lumOff val="80000"/>
                      </a:schemeClr>
                    </a:solidFill>
                  </a:tcPr>
                </a:tc>
                <a:tc>
                  <a:txBody>
                    <a:bodyPr/>
                    <a:lstStyle/>
                    <a:p>
                      <a:r>
                        <a:rPr lang="en-US" sz="1300" dirty="0"/>
                        <a:t>role worked in during the year</a:t>
                      </a:r>
                    </a:p>
                  </a:txBody>
                  <a:tcPr>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extLst>
                  <a:ext uri="{0D108BD9-81ED-4DB2-BD59-A6C34878D82A}">
                    <a16:rowId xmlns:a16="http://schemas.microsoft.com/office/drawing/2014/main" val="2737576315"/>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salaryinusd</a:t>
                      </a:r>
                      <a:r>
                        <a:rPr lang="en-US" sz="1300" dirty="0"/>
                        <a:t>:</a:t>
                      </a:r>
                    </a:p>
                  </a:txBody>
                  <a:tcPr>
                    <a:solidFill>
                      <a:schemeClr val="accent6">
                        <a:lumMod val="20000"/>
                        <a:lumOff val="80000"/>
                      </a:schemeClr>
                    </a:solidFill>
                  </a:tcPr>
                </a:tc>
                <a:tc>
                  <a:txBody>
                    <a:bodyPr/>
                    <a:lstStyle/>
                    <a:p>
                      <a:r>
                        <a:rPr lang="en-US" sz="1300" dirty="0"/>
                        <a:t>salary in USD</a:t>
                      </a:r>
                    </a:p>
                  </a:txBody>
                  <a:tcPr>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extLst>
                  <a:ext uri="{0D108BD9-81ED-4DB2-BD59-A6C34878D82A}">
                    <a16:rowId xmlns:a16="http://schemas.microsoft.com/office/drawing/2014/main" val="3430638793"/>
                  </a:ext>
                </a:extLst>
              </a:tr>
              <a:tr h="1667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remote_ratio</a:t>
                      </a:r>
                      <a:r>
                        <a:rPr lang="en-US" sz="1300" dirty="0"/>
                        <a:t>:</a:t>
                      </a:r>
                    </a:p>
                  </a:txBody>
                  <a:tcPr>
                    <a:solidFill>
                      <a:schemeClr val="accent6">
                        <a:lumMod val="20000"/>
                        <a:lumOff val="80000"/>
                      </a:schemeClr>
                    </a:solidFill>
                  </a:tcPr>
                </a:tc>
                <a:tc>
                  <a:txBody>
                    <a:bodyPr/>
                    <a:lstStyle/>
                    <a:p>
                      <a:r>
                        <a:rPr lang="en-US" sz="1300" dirty="0"/>
                        <a:t>overall amount of work done remotely</a:t>
                      </a:r>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extLst>
                  <a:ext uri="{0D108BD9-81ED-4DB2-BD59-A6C34878D82A}">
                    <a16:rowId xmlns:a16="http://schemas.microsoft.com/office/drawing/2014/main" val="1557644124"/>
                  </a:ext>
                </a:extLst>
              </a:tr>
              <a:tr h="2746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t>company_size</a:t>
                      </a:r>
                      <a:r>
                        <a:rPr lang="en-US" sz="1300" dirty="0"/>
                        <a:t>:</a:t>
                      </a:r>
                    </a:p>
                  </a:txBody>
                  <a:tcPr>
                    <a:solidFill>
                      <a:schemeClr val="accent6">
                        <a:lumMod val="20000"/>
                        <a:lumOff val="80000"/>
                      </a:schemeClr>
                    </a:solidFill>
                  </a:tcPr>
                </a:tc>
                <a:tc>
                  <a:txBody>
                    <a:bodyPr/>
                    <a:lstStyle/>
                    <a:p>
                      <a:r>
                        <a:rPr lang="en-US" sz="1300" dirty="0"/>
                        <a:t>median number of people that worked for the company during the year</a:t>
                      </a:r>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tc>
                  <a:txBody>
                    <a:bodyPr/>
                    <a:lstStyle/>
                    <a:p>
                      <a:endParaRPr lang="en-US" sz="1300" dirty="0"/>
                    </a:p>
                  </a:txBody>
                  <a:tcPr>
                    <a:solidFill>
                      <a:schemeClr val="accent6">
                        <a:lumMod val="20000"/>
                        <a:lumOff val="80000"/>
                      </a:schemeClr>
                    </a:solidFill>
                  </a:tcPr>
                </a:tc>
                <a:extLst>
                  <a:ext uri="{0D108BD9-81ED-4DB2-BD59-A6C34878D82A}">
                    <a16:rowId xmlns:a16="http://schemas.microsoft.com/office/drawing/2014/main" val="2613986532"/>
                  </a:ext>
                </a:extLst>
              </a:tr>
            </a:tbl>
          </a:graphicData>
        </a:graphic>
      </p:graphicFrame>
    </p:spTree>
    <p:extLst>
      <p:ext uri="{BB962C8B-B14F-4D97-AF65-F5344CB8AC3E}">
        <p14:creationId xmlns:p14="http://schemas.microsoft.com/office/powerpoint/2010/main" val="26064615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5" name="Group 2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36" name="Freeform: Shape 2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Oval 2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2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Freeform: Shape 2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40" name="Rectangle 2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549275"/>
            <a:ext cx="5588679" cy="853773"/>
          </a:xfrm>
        </p:spPr>
        <p:txBody>
          <a:bodyPr vert="horz" wrap="square" lIns="0" tIns="0" rIns="0" bIns="0" rtlCol="0" anchor="b" anchorCtr="0">
            <a:normAutofit/>
          </a:bodyPr>
          <a:lstStyle/>
          <a:p>
            <a:pPr>
              <a:lnSpc>
                <a:spcPct val="100000"/>
              </a:lnSpc>
            </a:pPr>
            <a:r>
              <a:rPr lang="en-US" kern="1200" dirty="0">
                <a:solidFill>
                  <a:schemeClr val="tx1"/>
                </a:solidFill>
                <a:latin typeface="+mj-lt"/>
                <a:ea typeface="+mj-ea"/>
                <a:cs typeface="+mj-cs"/>
              </a:rPr>
              <a:t>Data Cleaning</a:t>
            </a:r>
          </a:p>
        </p:txBody>
      </p:sp>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50863" y="1557396"/>
            <a:ext cx="5684968" cy="4535430"/>
          </a:xfrm>
        </p:spPr>
        <p:txBody>
          <a:bodyPr vert="horz" wrap="square" lIns="0" tIns="0" rIns="0" bIns="0" rtlCol="0" anchor="t">
            <a:normAutofit fontScale="85000" lnSpcReduction="10000"/>
          </a:bodyPr>
          <a:lstStyle/>
          <a:p>
            <a:pPr indent="-228600">
              <a:lnSpc>
                <a:spcPct val="100000"/>
              </a:lnSpc>
              <a:buFont typeface="Arial" panose="020B0604020202020204" pitchFamily="34" charset="0"/>
              <a:buChar char="•"/>
            </a:pPr>
            <a:r>
              <a:rPr lang="en-US" dirty="0"/>
              <a:t>Used Tableau to visualize full dataset.  Identified roles with highest frequency and features (</a:t>
            </a:r>
            <a:r>
              <a:rPr lang="en-US" dirty="0" err="1"/>
              <a:t>eg</a:t>
            </a:r>
            <a:r>
              <a:rPr lang="en-US" dirty="0"/>
              <a:t>, ex-US countries, contractor job type) with low frequency.</a:t>
            </a:r>
          </a:p>
          <a:p>
            <a:pPr indent="-228600">
              <a:lnSpc>
                <a:spcPct val="100000"/>
              </a:lnSpc>
              <a:buFont typeface="Arial" panose="020B0604020202020204" pitchFamily="34" charset="0"/>
              <a:buChar char="•"/>
            </a:pPr>
            <a:r>
              <a:rPr lang="en-US" dirty="0"/>
              <a:t>Dropped null values and null values.</a:t>
            </a:r>
          </a:p>
          <a:p>
            <a:pPr indent="-228600">
              <a:lnSpc>
                <a:spcPct val="100000"/>
              </a:lnSpc>
              <a:buFont typeface="Arial" panose="020B0604020202020204" pitchFamily="34" charset="0"/>
              <a:buChar char="•"/>
            </a:pPr>
            <a:r>
              <a:rPr lang="en-US" dirty="0"/>
              <a:t>Identified columns that did not add value &amp; marked for deletion.</a:t>
            </a:r>
          </a:p>
          <a:p>
            <a:pPr indent="-228600">
              <a:lnSpc>
                <a:spcPct val="100000"/>
              </a:lnSpc>
              <a:buFont typeface="Arial" panose="020B0604020202020204" pitchFamily="34" charset="0"/>
              <a:buChar char="•"/>
            </a:pPr>
            <a:r>
              <a:rPr lang="en-US" dirty="0"/>
              <a:t>Used Python to refine dataset.</a:t>
            </a:r>
          </a:p>
          <a:p>
            <a:pPr indent="-228600">
              <a:lnSpc>
                <a:spcPct val="100000"/>
              </a:lnSpc>
              <a:buFont typeface="Arial" panose="020B0604020202020204" pitchFamily="34" charset="0"/>
              <a:buChar char="•"/>
            </a:pPr>
            <a:r>
              <a:rPr lang="en-US" dirty="0"/>
              <a:t>Grouped data - combined all job titles into 7 grouped titles (</a:t>
            </a:r>
            <a:r>
              <a:rPr lang="en-US" dirty="0" err="1"/>
              <a:t>ie</a:t>
            </a:r>
            <a:r>
              <a:rPr lang="en-US" dirty="0"/>
              <a:t>, Data Analyst, Data Architect, Data Engineer, Data Manager, Data Scientist, Developer,  Other)</a:t>
            </a:r>
          </a:p>
          <a:p>
            <a:pPr indent="-228600">
              <a:lnSpc>
                <a:spcPct val="100000"/>
              </a:lnSpc>
              <a:buFont typeface="Arial" panose="020B0604020202020204" pitchFamily="34" charset="0"/>
              <a:buChar char="•"/>
            </a:pPr>
            <a:r>
              <a:rPr lang="en-US" dirty="0"/>
              <a:t>Binned data – 8 bins of salary data from </a:t>
            </a:r>
            <a:r>
              <a:rPr lang="en-US" u="sng" dirty="0"/>
              <a:t>&lt;</a:t>
            </a:r>
            <a:r>
              <a:rPr lang="en-US" dirty="0"/>
              <a:t>50K to &gt;400K USD</a:t>
            </a:r>
          </a:p>
          <a:p>
            <a:pPr indent="-228600">
              <a:lnSpc>
                <a:spcPct val="100000"/>
              </a:lnSpc>
              <a:buFont typeface="Arial" panose="020B0604020202020204" pitchFamily="34" charset="0"/>
              <a:buChar char="•"/>
            </a:pPr>
            <a:r>
              <a:rPr lang="en-US" dirty="0"/>
              <a:t>Codified features that were categorical data (</a:t>
            </a:r>
            <a:r>
              <a:rPr lang="en-US" dirty="0" err="1"/>
              <a:t>eg</a:t>
            </a:r>
            <a:r>
              <a:rPr lang="en-US" dirty="0"/>
              <a:t>, experience level updated to 1, 2, 3, 4).</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44314" r="21146" b="-1"/>
          <a:stretch/>
        </p:blipFill>
        <p:spPr>
          <a:xfrm>
            <a:off x="6468533" y="0"/>
            <a:ext cx="5723468" cy="6824134"/>
          </a:xfrm>
          <a:custGeom>
            <a:avLst/>
            <a:gdLst/>
            <a:ahLst/>
            <a:cxnLst/>
            <a:rect l="l" t="t" r="r" b="b"/>
            <a:pathLst>
              <a:path w="7641102" h="6858000">
                <a:moveTo>
                  <a:pt x="0" y="0"/>
                </a:moveTo>
                <a:lnTo>
                  <a:pt x="7641102" y="0"/>
                </a:lnTo>
                <a:lnTo>
                  <a:pt x="7641102" y="6858000"/>
                </a:lnTo>
                <a:lnTo>
                  <a:pt x="0" y="6858000"/>
                </a:lnTo>
                <a:close/>
              </a:path>
            </a:pathLst>
          </a:custGeom>
        </p:spPr>
      </p:pic>
      <p:sp>
        <p:nvSpPr>
          <p:cNvPr id="41" name="Rectangle 28">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2AC738B6-92F1-CD94-BE79-2ED3CB5C0A3D}"/>
              </a:ext>
            </a:extLst>
          </p:cNvPr>
          <p:cNvSpPr txBox="1">
            <a:spLocks/>
          </p:cNvSpPr>
          <p:nvPr/>
        </p:nvSpPr>
        <p:spPr>
          <a:xfrm>
            <a:off x="550862" y="6452952"/>
            <a:ext cx="262890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11, 2023</a:t>
            </a:r>
            <a:endParaRPr lang="en-US" dirty="0"/>
          </a:p>
        </p:txBody>
      </p:sp>
      <p:sp>
        <p:nvSpPr>
          <p:cNvPr id="3" name="Footer Placeholder 2">
            <a:extLst>
              <a:ext uri="{FF2B5EF4-FFF2-40B4-BE49-F238E27FC236}">
                <a16:creationId xmlns:a16="http://schemas.microsoft.com/office/drawing/2014/main" id="{3D9CA129-8DB2-175F-8F0F-E07C18D6DDBD}"/>
              </a:ext>
            </a:extLst>
          </p:cNvPr>
          <p:cNvSpPr txBox="1">
            <a:spLocks/>
          </p:cNvSpPr>
          <p:nvPr/>
        </p:nvSpPr>
        <p:spPr>
          <a:xfrm>
            <a:off x="3359149" y="6452952"/>
            <a:ext cx="6379210" cy="153888"/>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000" kern="1200" dirty="0" smtClean="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Data-Related Jobs Salary Predictor app</a:t>
            </a:r>
          </a:p>
        </p:txBody>
      </p:sp>
      <p:sp>
        <p:nvSpPr>
          <p:cNvPr id="7" name="Slide Number Placeholder 3">
            <a:extLst>
              <a:ext uri="{FF2B5EF4-FFF2-40B4-BE49-F238E27FC236}">
                <a16:creationId xmlns:a16="http://schemas.microsoft.com/office/drawing/2014/main" id="{2BBBB9AA-6375-C27E-E302-F5C543D041C2}"/>
              </a:ext>
            </a:extLst>
          </p:cNvPr>
          <p:cNvSpPr txBox="1">
            <a:spLocks/>
          </p:cNvSpPr>
          <p:nvPr/>
        </p:nvSpPr>
        <p:spPr>
          <a:xfrm>
            <a:off x="9948862" y="6452952"/>
            <a:ext cx="1692274" cy="153888"/>
          </a:xfrm>
          <a:prstGeom prst="rect">
            <a:avLst/>
          </a:prstGeom>
        </p:spPr>
        <p:txBody>
          <a:bodyPr vert="horz" wrap="square" lIns="0" tIns="0" rIns="0" bIns="0" rtlCol="0" anchor="ctr">
            <a:noAutofit/>
          </a:bodyPr>
          <a:lstStyle>
            <a:defPPr>
              <a:defRPr lang="en-US"/>
            </a:defPPr>
            <a:lvl1pPr marL="0" algn="r" defTabSz="914400" rtl="0" eaLnBrk="1" latinLnBrk="0" hangingPunct="1">
              <a:defRPr sz="1000" kern="1200">
                <a:solidFill>
                  <a:schemeClr val="tx1">
                    <a:lumMod val="65000"/>
                    <a:alpha val="8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A1B0FB-D917-4C8C-928F-313BD683BF39}" type="slidenum">
              <a:rPr lang="en-US" smtClean="0"/>
              <a:pPr/>
              <a:t>8</a:t>
            </a:fld>
            <a:endParaRPr lang="en-US"/>
          </a:p>
        </p:txBody>
      </p:sp>
    </p:spTree>
    <p:extLst>
      <p:ext uri="{BB962C8B-B14F-4D97-AF65-F5344CB8AC3E}">
        <p14:creationId xmlns:p14="http://schemas.microsoft.com/office/powerpoint/2010/main" val="2192275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E5A20-74DB-8091-ABC6-F34C96118C90}"/>
              </a:ext>
            </a:extLst>
          </p:cNvPr>
          <p:cNvSpPr>
            <a:spLocks noGrp="1"/>
          </p:cNvSpPr>
          <p:nvPr>
            <p:ph type="title"/>
          </p:nvPr>
        </p:nvSpPr>
        <p:spPr>
          <a:xfrm>
            <a:off x="550862" y="549275"/>
            <a:ext cx="11091600" cy="646113"/>
          </a:xfrm>
        </p:spPr>
        <p:txBody>
          <a:bodyPr/>
          <a:lstStyle/>
          <a:p>
            <a:r>
              <a:rPr lang="en-US" dirty="0"/>
              <a:t>Summary of Data Volume per Step</a:t>
            </a:r>
          </a:p>
        </p:txBody>
      </p:sp>
      <p:sp>
        <p:nvSpPr>
          <p:cNvPr id="4" name="Date Placeholder 3">
            <a:extLst>
              <a:ext uri="{FF2B5EF4-FFF2-40B4-BE49-F238E27FC236}">
                <a16:creationId xmlns:a16="http://schemas.microsoft.com/office/drawing/2014/main" id="{1A1E748F-E9CA-DFF9-9F15-1C8AD58EF63B}"/>
              </a:ext>
            </a:extLst>
          </p:cNvPr>
          <p:cNvSpPr>
            <a:spLocks noGrp="1"/>
          </p:cNvSpPr>
          <p:nvPr>
            <p:ph type="dt" sz="half" idx="2"/>
          </p:nvPr>
        </p:nvSpPr>
        <p:spPr/>
        <p:txBody>
          <a:bodyPr/>
          <a:lstStyle/>
          <a:p>
            <a:r>
              <a:rPr lang="en-US"/>
              <a:t>June 11, 2023</a:t>
            </a:r>
            <a:endParaRPr lang="en-US" dirty="0"/>
          </a:p>
        </p:txBody>
      </p:sp>
      <p:sp>
        <p:nvSpPr>
          <p:cNvPr id="5" name="Footer Placeholder 4">
            <a:extLst>
              <a:ext uri="{FF2B5EF4-FFF2-40B4-BE49-F238E27FC236}">
                <a16:creationId xmlns:a16="http://schemas.microsoft.com/office/drawing/2014/main" id="{2AEED77A-3E83-B31B-AFF0-821E642434E7}"/>
              </a:ext>
            </a:extLst>
          </p:cNvPr>
          <p:cNvSpPr>
            <a:spLocks noGrp="1"/>
          </p:cNvSpPr>
          <p:nvPr>
            <p:ph type="ftr" sz="quarter" idx="3"/>
          </p:nvPr>
        </p:nvSpPr>
        <p:spPr/>
        <p:txBody>
          <a:bodyPr/>
          <a:lstStyle/>
          <a:p>
            <a:r>
              <a:rPr lang="en-US"/>
              <a:t>Data-Related Jobs Salary Predictor app</a:t>
            </a:r>
            <a:endParaRPr lang="en-US" dirty="0"/>
          </a:p>
        </p:txBody>
      </p:sp>
      <p:sp>
        <p:nvSpPr>
          <p:cNvPr id="6" name="Slide Number Placeholder 5">
            <a:extLst>
              <a:ext uri="{FF2B5EF4-FFF2-40B4-BE49-F238E27FC236}">
                <a16:creationId xmlns:a16="http://schemas.microsoft.com/office/drawing/2014/main" id="{2F34E996-0953-B99A-97FE-B7B1975668E8}"/>
              </a:ext>
            </a:extLst>
          </p:cNvPr>
          <p:cNvSpPr>
            <a:spLocks noGrp="1"/>
          </p:cNvSpPr>
          <p:nvPr>
            <p:ph type="sldNum" sz="quarter" idx="4"/>
          </p:nvPr>
        </p:nvSpPr>
        <p:spPr/>
        <p:txBody>
          <a:bodyPr/>
          <a:lstStyle/>
          <a:p>
            <a:fld id="{DBA1B0FB-D917-4C8C-928F-313BD683BF39}" type="slidenum">
              <a:rPr lang="en-US" smtClean="0"/>
              <a:pPr/>
              <a:t>9</a:t>
            </a:fld>
            <a:endParaRPr lang="en-US"/>
          </a:p>
        </p:txBody>
      </p:sp>
      <mc:AlternateContent xmlns:mc="http://schemas.openxmlformats.org/markup-compatibility/2006" xmlns:cx2="http://schemas.microsoft.com/office/drawing/2015/10/21/chartex">
        <mc:Choice Requires="cx2">
          <p:graphicFrame>
            <p:nvGraphicFramePr>
              <p:cNvPr id="11" name="Chart 10">
                <a:extLst>
                  <a:ext uri="{FF2B5EF4-FFF2-40B4-BE49-F238E27FC236}">
                    <a16:creationId xmlns:a16="http://schemas.microsoft.com/office/drawing/2014/main" id="{39AB7060-01D1-EEA6-839D-613CD12FD63B}"/>
                  </a:ext>
                </a:extLst>
              </p:cNvPr>
              <p:cNvGraphicFramePr/>
              <p:nvPr>
                <p:extLst>
                  <p:ext uri="{D42A27DB-BD31-4B8C-83A1-F6EECF244321}">
                    <p14:modId xmlns:p14="http://schemas.microsoft.com/office/powerpoint/2010/main" val="3687205268"/>
                  </p:ext>
                </p:extLst>
              </p:nvPr>
            </p:nvGraphicFramePr>
            <p:xfrm>
              <a:off x="445294" y="1917052"/>
              <a:ext cx="5468937" cy="3442759"/>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11" name="Chart 10">
                <a:extLst>
                  <a:ext uri="{FF2B5EF4-FFF2-40B4-BE49-F238E27FC236}">
                    <a16:creationId xmlns:a16="http://schemas.microsoft.com/office/drawing/2014/main" id="{39AB7060-01D1-EEA6-839D-613CD12FD63B}"/>
                  </a:ext>
                </a:extLst>
              </p:cNvPr>
              <p:cNvPicPr>
                <a:picLocks noGrp="1" noRot="1" noChangeAspect="1" noMove="1" noResize="1" noEditPoints="1" noAdjustHandles="1" noChangeArrowheads="1" noChangeShapeType="1"/>
              </p:cNvPicPr>
              <p:nvPr/>
            </p:nvPicPr>
            <p:blipFill>
              <a:blip r:embed="rId3"/>
              <a:stretch>
                <a:fillRect/>
              </a:stretch>
            </p:blipFill>
            <p:spPr>
              <a:xfrm>
                <a:off x="445294" y="1917052"/>
                <a:ext cx="5468937" cy="3442759"/>
              </a:xfrm>
              <a:prstGeom prst="rect">
                <a:avLst/>
              </a:prstGeom>
            </p:spPr>
          </p:pic>
        </mc:Fallback>
      </mc:AlternateContent>
      <mc:AlternateContent xmlns:mc="http://schemas.openxmlformats.org/markup-compatibility/2006" xmlns:cx2="http://schemas.microsoft.com/office/drawing/2015/10/21/chartex">
        <mc:Choice Requires="cx2">
          <p:graphicFrame>
            <p:nvGraphicFramePr>
              <p:cNvPr id="12" name="Chart 11">
                <a:extLst>
                  <a:ext uri="{FF2B5EF4-FFF2-40B4-BE49-F238E27FC236}">
                    <a16:creationId xmlns:a16="http://schemas.microsoft.com/office/drawing/2014/main" id="{96DD5BCA-5AB8-46D1-A705-1E00E4F7C415}"/>
                  </a:ext>
                </a:extLst>
              </p:cNvPr>
              <p:cNvGraphicFramePr/>
              <p:nvPr>
                <p:extLst>
                  <p:ext uri="{D42A27DB-BD31-4B8C-83A1-F6EECF244321}">
                    <p14:modId xmlns:p14="http://schemas.microsoft.com/office/powerpoint/2010/main" val="1533139430"/>
                  </p:ext>
                </p:extLst>
              </p:nvPr>
            </p:nvGraphicFramePr>
            <p:xfrm>
              <a:off x="6094675" y="1917051"/>
              <a:ext cx="5468937" cy="3442759"/>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12" name="Chart 11">
                <a:extLst>
                  <a:ext uri="{FF2B5EF4-FFF2-40B4-BE49-F238E27FC236}">
                    <a16:creationId xmlns:a16="http://schemas.microsoft.com/office/drawing/2014/main" id="{96DD5BCA-5AB8-46D1-A705-1E00E4F7C415}"/>
                  </a:ext>
                </a:extLst>
              </p:cNvPr>
              <p:cNvPicPr>
                <a:picLocks noGrp="1" noRot="1" noChangeAspect="1" noMove="1" noResize="1" noEditPoints="1" noAdjustHandles="1" noChangeArrowheads="1" noChangeShapeType="1"/>
              </p:cNvPicPr>
              <p:nvPr/>
            </p:nvPicPr>
            <p:blipFill>
              <a:blip r:embed="rId5"/>
              <a:stretch>
                <a:fillRect/>
              </a:stretch>
            </p:blipFill>
            <p:spPr>
              <a:xfrm>
                <a:off x="6094675" y="1917051"/>
                <a:ext cx="5468937" cy="3442759"/>
              </a:xfrm>
              <a:prstGeom prst="rect">
                <a:avLst/>
              </a:prstGeom>
            </p:spPr>
          </p:pic>
        </mc:Fallback>
      </mc:AlternateContent>
    </p:spTree>
    <p:extLst>
      <p:ext uri="{BB962C8B-B14F-4D97-AF65-F5344CB8AC3E}">
        <p14:creationId xmlns:p14="http://schemas.microsoft.com/office/powerpoint/2010/main" val="1886592509"/>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04751AB-E840-446F-8D49-E697067EC88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{986C9005-550C-4E9B-B374-F722ADDEA089}tf33713516_win32</Template>
  <TotalTime>568</TotalTime>
  <Words>1484</Words>
  <Application>Microsoft Office PowerPoint</Application>
  <PresentationFormat>Widescreen</PresentationFormat>
  <Paragraphs>327</Paragraphs>
  <Slides>27</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Gill Sans MT</vt:lpstr>
      <vt:lpstr>Symbol</vt:lpstr>
      <vt:lpstr>Walbaum Display</vt:lpstr>
      <vt:lpstr>3DFloatVTI</vt:lpstr>
      <vt:lpstr> Data Science Salary Trends for US Workers – 1Q2023</vt:lpstr>
      <vt:lpstr>Agenda</vt:lpstr>
      <vt:lpstr>Introduction</vt:lpstr>
      <vt:lpstr>PowerPoint Presentation</vt:lpstr>
      <vt:lpstr>Tools Used</vt:lpstr>
      <vt:lpstr>Team</vt:lpstr>
      <vt:lpstr>Dataset Overview</vt:lpstr>
      <vt:lpstr>Data Cleaning</vt:lpstr>
      <vt:lpstr>Summary of Data Volume per Step</vt:lpstr>
      <vt:lpstr>Dataset Overview</vt:lpstr>
      <vt:lpstr>Data Analysis</vt:lpstr>
      <vt:lpstr>Data Analysis (Original csv Data) </vt:lpstr>
      <vt:lpstr>Data Analysis (Original csv Data) </vt:lpstr>
      <vt:lpstr>Data Modeling</vt:lpstr>
      <vt:lpstr>Implementing the Random Forest Model </vt:lpstr>
      <vt:lpstr>Data Analysis - Model </vt:lpstr>
      <vt:lpstr>Data  Predictions</vt:lpstr>
      <vt:lpstr>App Files</vt:lpstr>
      <vt:lpstr>Data-Related Jobs Salary Predictor app -  Landing Page</vt:lpstr>
      <vt:lpstr>Data Entry &amp; Results Prediction </vt:lpstr>
      <vt:lpstr>Sample Salary Predictions</vt:lpstr>
      <vt:lpstr>App Navigation and User Experience</vt:lpstr>
      <vt:lpstr>Summary</vt:lpstr>
      <vt:lpstr>Lessons Learned</vt:lpstr>
      <vt:lpstr>Ready to negotiate salary for your new data science position…  this app is here to help.   Know your worth.   You are your best advocate.</vt:lpstr>
      <vt:lpstr>Data 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Calogera McCormick</dc:creator>
  <cp:lastModifiedBy>Calogera McCormick</cp:lastModifiedBy>
  <cp:revision>1</cp:revision>
  <dcterms:created xsi:type="dcterms:W3CDTF">2023-06-02T11:36:46Z</dcterms:created>
  <dcterms:modified xsi:type="dcterms:W3CDTF">2023-06-11T13:00:12Z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